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8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768" autoAdjust="0"/>
  </p:normalViewPr>
  <p:slideViewPr>
    <p:cSldViewPr snapToGrid="0">
      <p:cViewPr varScale="1">
        <p:scale>
          <a:sx n="51" d="100"/>
          <a:sy n="51" d="100"/>
        </p:scale>
        <p:origin x="1307" y="30"/>
      </p:cViewPr>
      <p:guideLst/>
    </p:cSldViewPr>
  </p:slideViewPr>
  <p:notesTextViewPr>
    <p:cViewPr>
      <p:scale>
        <a:sx n="1" d="1"/>
        <a:sy n="1" d="1"/>
      </p:scale>
      <p:origin x="0" y="-14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6-16T17:49:01.805"/>
    </inkml:context>
    <inkml:brush xml:id="br0">
      <inkml:brushProperty name="width" value="0.35" units="cm"/>
      <inkml:brushProperty name="height" value="0.35" units="cm"/>
      <inkml:brushProperty name="color" value="#FFE393"/>
    </inkml:brush>
  </inkml:definitions>
  <inkml:trace contextRef="#ctx0" brushRef="#br0">93 1 144 0 0,'0'1'265'0'0,"-1"0"1"0"0,1 0-1 0 0,0 0 1 0 0,-1 0-1 0 0,1 0 0 0 0,-1 0 1 0 0,1 0-1 0 0,-1-1 1 0 0,0 1-1 0 0,1 0 0 0 0,-1 0 1 0 0,0 0-1 0 0,0-1 1 0 0,1 1-1 0 0,-1 0 0 0 0,0-1 1 0 0,0 1-1 0 0,0-1 1 0 0,0 1-1 0 0,-1 0 0 0 0,0-1-190 0 0,1 1-1 0 0,0-1 0 0 0,0 1 0 0 0,0-1 1 0 0,0 1-1 0 0,0 0 0 0 0,0 0 0 0 0,0-1 1 0 0,1 1-1 0 0,-1 0 0 0 0,0 0 1 0 0,0 0-1 0 0,1 0 0 0 0,-1 0 0 0 0,0 0 1 0 0,1 0-1 0 0,-1 0 0 0 0,1 0 1 0 0,-1 0-1 0 0,1 0 0 0 0,-1 2 0 0 0,-6 7 477 0 0,6-10-512 0 0,1 1-1 0 0,-1 0 1 0 0,0-1 0 0 0,0 1-1 0 0,1 0 1 0 0,-1 0 0 0 0,1-1-1 0 0,-1 1 1 0 0,0 0 0 0 0,1 0-1 0 0,-1 0 1 0 0,1 0 0 0 0,0 0-1 0 0,-1 0 1 0 0,1 1 0 0 0,-1 1-11 0 0,1-1 0 0 0,-1 0 0 0 0,1 0 0 0 0,-1 0 0 0 0,0 0 0 0 0,0 0 0 0 0,0 0 1 0 0,0 0-1 0 0,0 0 0 0 0,-3 3 0 0 0,3-4-14 0 0,0 1 0 0 0,0 0 0 0 0,0 0 0 0 0,0-1 0 0 0,0 1 0 0 0,0 0 0 0 0,0 0 1 0 0,0 0-1 0 0,1 0 0 0 0,-1 3 0 0 0,-10 57 303 0 0,5 6-253 0 0,1-31-34 0 0,5 107 249 0 0,11-92-218 0 0,5 7-11 0 0,-5-29-35 0 0,0 7 30 0 0,0-3 117 0 0,-10-30-150 0 0,0 0 0 0 0,-1 0 0 0 0,2 0 0 0 0,-1-1 0 0 0,0 1 0 0 0,1 0 0 0 0,3 5 0 0 0,-3-5 14 0 0,0-1-1 0 0,0 1 0 0 0,0 0 0 0 0,-1 0 1 0 0,1 1-1 0 0,-1-1 0 0 0,0 0 0 0 0,0 5 1 0 0,10 25 208 0 0,0 5-118 0 0,-3-7 208 0 0,-6-28-298 0 0,-1 0 0 0 0,1 0 0 0 0,-1-1 0 0 0,0 1 0 0 0,-1 0 0 0 0,1 0 0 0 0,0 5 0 0 0,10 40 77 0 0,0 10 613 0 0,-11-54-704 0 0,1 0 0 0 0,0 0 0 0 0,1-1 0 0 0,-1 1 0 0 0,1 0 0 0 0,0-1 0 0 0,4 8 0 0 0,5 7-8 0 0,-4-11-4 0 0,19 17-79 0 0,12 6-201 0 0,11 3 286 0 0,-27-19 30 0 0,6 1-126 0 0,4 9 96 0 0,-16-7-27 0 0,8 3-1 0 0,-20-20 28 0 0,-3-1-9 0 0,2 5-502 0 0,-1-1-6331 0 0,-2-4 4494 0 0,0 0 1017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6-16T17:51:13.258"/>
    </inkml:context>
    <inkml:brush xml:id="br0">
      <inkml:brushProperty name="width" value="0.35" units="cm"/>
      <inkml:brushProperty name="height" value="0.35" units="cm"/>
      <inkml:brushProperty name="color" value="#966F00"/>
    </inkml:brush>
  </inkml:definitions>
  <inkml:trace contextRef="#ctx0" brushRef="#br0">548 823 536 0 0,'0'0'1182'0'0,"0"0"60"0"0,0 0-56 0 0,0 0-155 0 0,-28-6 5090 0 0,-64 0-4325 0 0,86 6-1796 0 0,1 0-1 0 0,-1-1 1 0 0,1 1 0 0 0,-1-1 0 0 0,1-1 0 0 0,-1 1-1 0 0,1-1 1 0 0,0 0 0 0 0,0 0 0 0 0,0-1 0 0 0,0 1-1 0 0,0-1 1 0 0,0 0 0 0 0,1 0 0 0 0,-6-6 0 0 0,-51-40 24 0 0,41 15-90 0 0,18 30 59 0 0,0 0 0 0 0,1 0 1 0 0,-1 0-1 0 0,-1 1 1 0 0,1-1-1 0 0,0 1 1 0 0,-1 0-1 0 0,0 0 0 0 0,1-1 1 0 0,-1 2-1 0 0,-1-1 1 0 0,1 0-1 0 0,-4-2 1 0 0,-1 0-7 0 0,0-1 0 0 0,0-1 0 0 0,0 0 0 0 0,1 0 0 0 0,0 0 0 0 0,1-1 0 0 0,-12-16 0 0 0,-9-24-354 0 0,-11-17 7 0 0,34 57 282 0 0,1 0 1 0 0,0 0 0 0 0,1 0-1 0 0,0-1 1 0 0,0 1-1 0 0,1-1 1 0 0,0 0-1 0 0,0 1 1 0 0,1-1 0 0 0,1-13-1 0 0,-1 5 96 0 0,6-17-368 0 0,-6 21 314 0 0,1 10-25 0 0,-1-1-1 0 0,0 0 1 0 0,0 0-1 0 0,0 1 1 0 0,-1-1 0 0 0,1 0-1 0 0,-1 1 1 0 0,0-1-1 0 0,-2-6 1 0 0,-1-7-372 0 0,-3-2 92 0 0,6 17 320 0 0,1 1 0 0 0,-1-1 0 0 0,0 0 0 0 0,1 0 0 0 0,-1 0 0 0 0,1 1 0 0 0,0-1 0 0 0,-1 0 0 0 0,1 0 0 0 0,0 0 0 0 0,0-3 0 0 0,1 4 5 0 0,-1 0 0 0 0,0-1 1 0 0,0 1-1 0 0,0 0 1 0 0,0-1-1 0 0,0 1 0 0 0,-1 0 1 0 0,1 0-1 0 0,0-1 1 0 0,-1 1-1 0 0,1 0 0 0 0,0 0 1 0 0,-1-1-1 0 0,0 1 1 0 0,1 0-1 0 0,-1 0 0 0 0,-1-2 1 0 0,-3-28-461 0 0,6 30 476 0 0,0 0-1 0 0,-1 0 1 0 0,1 0 0 0 0,0 0 0 0 0,0 0-1 0 0,-1 0 1 0 0,1 0 0 0 0,-1 0 0 0 0,1-1 0 0 0,-1 1-1 0 0,1 0 1 0 0,-1 0 0 0 0,0 0 0 0 0,1-2-1 0 0,6-12 9 0 0,-1 11-24 0 0,-1 0-1 0 0,0-1 1 0 0,0 1-1 0 0,0-1 0 0 0,7-9 1 0 0,-2 3 7 0 0,-10 11-4 0 0,0 0 0 0 0,1 0 1 0 0,-1 0-1 0 0,0-1 0 0 0,1 1 0 0 0,-1 0 1 0 0,0 0-1 0 0,0-1 0 0 0,1 1 0 0 0,-1 0 1 0 0,0 0-1 0 0,0-1 0 0 0,1 1 0 0 0,-1 0 1 0 0,0 0-1 0 0,0-1 0 0 0,0 1 0 0 0,0 0 1 0 0,1-1-1 0 0,-1 1 0 0 0,0 0 1 0 0,0-1-1 0 0,0 1 0 0 0,0-1 0 0 0,0 1 1 0 0,0 0-1 0 0,0-1 0 0 0,0 1 0 0 0,0 0 1 0 0,0-1-1 0 0,0 1 0 0 0,0 0 0 0 0,0-1 1 0 0,0 1-1 0 0,0 0 0 0 0,-1-1 0 0 0,1 1 1 0 0,0 0-1 0 0,0-1 0 0 0,0 1 0 0 0,0 0 1 0 0,-1-1-1 0 0,1 1 0 0 0,0 0 1 0 0,0 0-1 0 0,-1-1 0 0 0,1 1 0 0 0,0 0 1 0 0,-1 0-1 0 0,1-1 0 0 0,0 1 0 0 0,0 0 1 0 0,-1 0-1 0 0,1 0 2 0 0,0 0-1 0 0,0 0 1 0 0,0 0 0 0 0,0 0-1 0 0,0 0 1 0 0,0 1 0 0 0,1-1 0 0 0,-1 0-1 0 0,0 0 1 0 0,0 0 0 0 0,0 0 0 0 0,0 1-1 0 0,0-1 1 0 0,0 0 0 0 0,0 0-1 0 0,0 0 1 0 0,0 0 0 0 0,0 1 0 0 0,0-1-1 0 0,0 0 1 0 0,0 0 0 0 0,0 0 0 0 0,0 0-1 0 0,0 1 1 0 0,0-1 0 0 0,0 0-1 0 0,0 0 1 0 0,0 0 0 0 0,-1 0 0 0 0,1 1-1 0 0,0-1 1 0 0,0 0 0 0 0,0 0 0 0 0,0 0-1 0 0,0 0 1 0 0,0 0 0 0 0,0 0-1 0 0,0 1 1 0 0,-1-1 0 0 0,1 0 0 0 0,0 0-1 0 0,0 0 1 0 0,0 0 0 0 0,0 0-1 0 0,0 0 1 0 0,-1 0 0 0 0,1 0 0 0 0,0 0-1 0 0,0 0 1 0 0,0 0 0 0 0,0 0 0 0 0,-1 0-1 0 0,1 0 1 0 0,0 0 0 0 0,0 0-1 0 0,0 0 1 0 0,-1 0 0 0 0,1 0 0 0 0,0 0-1 0 0,0 0 1 0 0,0 0 0 0 0,0 0 0 0 0,-1 0-1 0 0,1 0 1 0 0,1 1 31 0 0,0 0 0 0 0,0 0 0 0 0,0 0 0 0 0,0 0 0 0 0,0 0 0 0 0,-1 0 0 0 0,1 0 0 0 0,0 0 0 0 0,-1 0 0 0 0,1 0 0 0 0,-1 1 0 0 0,1-1 0 0 0,-1 0 0 0 0,1 0 0 0 0,-1 1 0 0 0,0-1 0 0 0,0 0 0 0 0,0 0 0 0 0,0 1 0 0 0,0-1 0 0 0,0 0 0 0 0,0 3 0 0 0,0 1-67 0 0,11 41 455 0 0,-10-40-388 0 0,1 0-1 0 0,-1-1 1 0 0,1 0-1 0 0,1 1 1 0 0,-1-1-1 0 0,1 0 1 0 0,0 0-1 0 0,0 0 1 0 0,0 0-1 0 0,1-1 1 0 0,0 1-1 0 0,-1-1 1 0 0,2 0-1 0 0,3 4 1 0 0,6 6 84 0 0,35 23 255 0 0,-36-25-409 0 0,-10-11 52 0 0,-1 1 0 0 0,0 0 1 0 0,1 0-1 0 0,-1 0 1 0 0,0 0-1 0 0,0 0 0 0 0,0 0 1 0 0,-1 1-1 0 0,1-1 0 0 0,0 1 1 0 0,-1-1-1 0 0,0 1 1 0 0,1 0-1 0 0,-1-1 0 0 0,1 5 1 0 0,9 24 1 0 0,-6 3-61 0 0,6 12 51 0 0,-10-43 12 0 0,-1-1 0 0 0,1 1 0 0 0,0 0 0 0 0,0 0 0 0 0,0-1 0 0 0,0 1 0 0 0,1 0-1 0 0,-1-1 1 0 0,1 1 0 0 0,-1-1 0 0 0,1 0 0 0 0,0 1 0 0 0,0-1 0 0 0,0 0 0 0 0,5 3 0 0 0,-5-3-3 0 0,1 1 1 0 0,-1-1-1 0 0,1 1 0 0 0,-1-1 1 0 0,0 1-1 0 0,0 0 1 0 0,0 0-1 0 0,1 3 1 0 0,8 10-43 0 0,-9-14 39 0 0,0 0 0 0 0,0 1-1 0 0,0-1 1 0 0,0 0 0 0 0,0 0 0 0 0,1-1 0 0 0,-1 1 0 0 0,0 0 0 0 0,4 1-1 0 0,2 1 11 0 0,25 8-82 0 0,-32-10 80 0 0,49 20 84 0 0,-48-21-62 0 0,1 0 0 0 0,-1 1 0 0 0,0 0 0 0 0,0-1 0 0 0,0 1 0 0 0,0 0 0 0 0,0 0 0 0 0,0 0-1 0 0,0 0 1 0 0,-1 0 0 0 0,1 0 0 0 0,-1 1 0 0 0,0-1 0 0 0,1 0 0 0 0,-1 1 0 0 0,0-1 0 0 0,1 5 0 0 0,3 1-16 0 0,-4-7-14 0 0,0 0 1 0 0,0 0 0 0 0,0 1-1 0 0,0-1 1 0 0,0 0-1 0 0,0 1 1 0 0,-1-1 0 0 0,1 1-1 0 0,0-1 1 0 0,-1 1-1 0 0,1-1 1 0 0,-1 1 0 0 0,1-1-1 0 0,-1 3 1 0 0,4 6 101 0 0,3 14-49 0 0,-9-20-26 0 0,1 1-1 0 0,-1 0 0 0 0,-1-1 1 0 0,1 0-1 0 0,-1 1 0 0 0,0-1 1 0 0,0 0-1 0 0,0-1 0 0 0,-6 7 1 0 0,8-9-21 0 0,-32 36 590 0 0,30-32-473 0 0,-10 8 96 0 0,-25 14-175 0 0,11-14-28 0 0,26-13 9 0 0,-1 1 0 0 0,1-1 0 0 0,0 0 1 0 0,0 1-1 0 0,0-1 0 0 0,0 0 0 0 0,0 0 0 0 0,0 0 0 0 0,0 1 0 0 0,0-1 0 0 0,0 0 0 0 0,-1-1 0 0 0,1 1 0 0 0,0 0 0 0 0,0 0 0 0 0,0 0 0 0 0,0-1 0 0 0,0 1 0 0 0,0 0 0 0 0,0-1 1 0 0,0 1-1 0 0,-2-2 0 0 0,-9-2 63 0 0,11 4-104 0 0,1-3-9 0 0,-12 0-157 0 0,11 3 168 0 0,0 0 0 0 0,-1 0 0 0 0,1 0-1 0 0,0 0 1 0 0,0 0 0 0 0,-1-1 0 0 0,1 1 0 0 0,0 0 0 0 0,0-1 0 0 0,0 1-1 0 0,0-1 1 0 0,0 1 0 0 0,0-1 0 0 0,-1 0 0 0 0,0-1 0 0 0,1 1 14 0 0,1 0 0 0 0,-1 0 1 0 0,1 0-1 0 0,-1-1 0 0 0,0 1 1 0 0,1 0-1 0 0,-1 0 0 0 0,0 0 1 0 0,0 0-1 0 0,0 0 0 0 0,1 0 1 0 0,-1 1-1 0 0,0-1 0 0 0,0 0 1 0 0,-3-1-1 0 0,3 1-4 0 0,0 0 0 0 0,-1 0 0 0 0,1 0 1 0 0,0 0-1 0 0,0 0 0 0 0,-1 0 0 0 0,1 0 0 0 0,0 0 0 0 0,0-1 0 0 0,0 1 1 0 0,0-1-1 0 0,1 1 0 0 0,-1 0 0 0 0,0-1 0 0 0,0 0 0 0 0,1 1 1 0 0,-1-3-1 0 0,-1-2-10 0 0,0-1 0 0 0,-1 1 1 0 0,1 1-1 0 0,-1-1 1 0 0,0 0-1 0 0,-1 1 0 0 0,-6-9 1 0 0,0-1-7 0 0,-32-54-44 0 0,36 58-46 0 0,2 2 34 0 0,0 1 0 0 0,1-1 0 0 0,-1 1 0 0 0,2-1 0 0 0,-3-13 1 0 0,2 16 63 0 0,1 1 1 0 0,-1-1 0 0 0,1 1 0 0 0,-2 0 0 0 0,1-1 0 0 0,0 1 0 0 0,-1 1-1 0 0,0-1 1 0 0,0 1 0 0 0,-5-5 0 0 0,1 1-8 0 0,5 3 12 0 0,-1 0 1 0 0,1 0 0 0 0,0 0 0 0 0,0 0 0 0 0,1 0 0 0 0,-1-1 0 0 0,1 0-1 0 0,0 1 1 0 0,-1-9 0 0 0,-8-14-33 0 0,-5-15 88 0 0,14 40-42 0 0,-2-6 13 0 0,-12-28 129 0 0,16 35-139 0 0,-1 1 0 0 0,1-1 0 0 0,-1 1 0 0 0,1 0 0 0 0,-1-1 0 0 0,0 1 1 0 0,1 0-1 0 0,-1 0 0 0 0,0-1 0 0 0,0 1 0 0 0,0 0 0 0 0,0 0 0 0 0,-1-1 0 0 0,1 1-6 0 0,0 0 0 0 0,0 0-1 0 0,0 0 1 0 0,0 0 0 0 0,0-1 0 0 0,0 1 0 0 0,1 0 0 0 0,-1 0 0 0 0,0 0-1 0 0,1-1 1 0 0,-1 1 0 0 0,0-3 0 0 0,-7-15 65 0 0,6 16-77 0 0,-1-1 1 0 0,1 0-1 0 0,1 0 0 0 0,-1 0 0 0 0,1 0 0 0 0,-2-6 1 0 0,2 5-69 0 0,-3-22-14 0 0,4 27 86 0 0,-1 0 5 0 0,1-1 0 0 0,0 1 0 0 0,0 0 0 0 0,0-1 0 0 0,0 1 0 0 0,0 0 0 0 0,0-1-1 0 0,0 1 1 0 0,0 0 0 0 0,0-1 0 0 0,0 1 0 0 0,0 0 0 0 0,0-1 0 0 0,0 1-1 0 0,0-1 1 0 0,0 1 0 0 0,0 0 0 0 0,1-1 0 0 0,-1 1 0 0 0,0 0 0 0 0,0 0-1 0 0,0-1 1 0 0,0 1 0 0 0,1 0 0 0 0,-1-1 0 0 0,0 1 0 0 0,0 0 0 0 0,1 0 0 0 0,-1-1-1 0 0,0 1 1 0 0,0 0 0 0 0,1 0 0 0 0,-1 0 0 0 0,0-1 0 0 0,1 1 0 0 0,32-32-161 0 0,-32 31 127 0 0,1 0 0 0 0,-1-1 1 0 0,0 1-1 0 0,0-1 0 0 0,0 0 0 0 0,0 1 0 0 0,-1-1 0 0 0,1 0 0 0 0,0 1 0 0 0,-1-1 1 0 0,1 0-1 0 0,0-2 0 0 0,6-12-194 0 0,-6 14 219 0 0,0 1 0 0 0,0 0 0 0 0,0 0 0 0 0,0 0 0 0 0,-1-1 0 0 0,1 1 0 0 0,0 0-1 0 0,-1 0 1 0 0,1-1 0 0 0,-1 1 0 0 0,0-1 0 0 0,1 1 0 0 0,-1-3 0 0 0,16-18 10 0 0,0-3-46 0 0,-9 14 376 0 0,-7 8-1930 0 0,-5 4-4880 0 0,4 0 5181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6-16T17:51:25.085"/>
    </inkml:context>
    <inkml:brush xml:id="br0">
      <inkml:brushProperty name="width" value="0.35" units="cm"/>
      <inkml:brushProperty name="height" value="0.35" units="cm"/>
      <inkml:brushProperty name="color" value="#FFBE05"/>
    </inkml:brush>
  </inkml:definitions>
  <inkml:trace contextRef="#ctx0" brushRef="#br0">44 320 716 0 0,'0'0'997'0'0,"0"0"-22"0"0,-4 4 5907 0 0,-14 13-7328 0 0,7 11 263 0 0,6 15 271 0 0,0 52 344 0 0,5-91-418 0 0,0 1 1 0 0,0-1-1 0 0,1 0 0 0 0,-1 0 1 0 0,1 0-1 0 0,1 0 1 0 0,-1 0-1 0 0,0 0 0 0 0,1 0 1 0 0,0 0-1 0 0,0 0 0 0 0,0 0 1 0 0,4 5-1 0 0,-4-6 12 0 0,-1 0-1 0 0,0 0 0 0 0,0 0 1 0 0,-1 1-1 0 0,1-1 1 0 0,-1 0-1 0 0,1 5 1 0 0,-1-3 44 0 0,-1 1-37 0 0,1-1 1 0 0,-1 1-1 0 0,1-1 0 0 0,1 1 1 0 0,-1-1-1 0 0,1 0 1 0 0,0 1-1 0 0,2 7 0 0 0,-2-5-41 0 0,-1-8 7 0 0,0 1 0 0 0,0 0 0 0 0,-1-1-1 0 0,1 1 1 0 0,0-1 0 0 0,0 1 0 0 0,0-1 0 0 0,0 1 0 0 0,0-1 0 0 0,0 1 0 0 0,0-1 0 0 0,0 1-1 0 0,0-1 1 0 0,0 1 0 0 0,0 0 0 0 0,0-1 0 0 0,1 1 0 0 0,-1-1 0 0 0,0 1 0 0 0,0-1-1 0 0,0 1 1 0 0,1 0 0 0 0,5 12-6 0 0,-5-12 0 0 0,-1 0 0 0 0,0 0 0 0 0,0 1 0 0 0,1-1 0 0 0,-1 0-1 0 0,1 0 1 0 0,-1 0 0 0 0,1 0 0 0 0,-1 0 0 0 0,1 0 0 0 0,0 0 0 0 0,0 0-1 0 0,-1 0 1 0 0,1 0 0 0 0,2 2 0 0 0,44 32 39 0 0,-20-16 9 0 0,6 5-54 0 0,-32-23 8 0 0,15 20-109 0 0,-15-19 115 0 0,-1 1 0 0 0,0-1 1 0 0,1 0-1 0 0,-1 0 0 0 0,1 0 1 0 0,0 0-1 0 0,0-1 1 0 0,0 1-1 0 0,0 0 0 0 0,0 0 1 0 0,0 0-1 0 0,0-1 0 0 0,0 1 1 0 0,1 0-1 0 0,1 1 1 0 0,-2-2-1 0 0,0 0 0 0 0,0 0 0 0 0,0 0 1 0 0,0 0-1 0 0,0 1 0 0 0,0-1 0 0 0,0 0 0 0 0,-1 1 1 0 0,1-1-1 0 0,0 0 0 0 0,-1 1 0 0 0,1-1 1 0 0,0 4-1 0 0,1 0 1 0 0,0-1 1 0 0,0 1-1 0 0,1 0 0 0 0,0-1 1 0 0,0 0-1 0 0,0 0 0 0 0,7 8 1 0 0,32 31 89 0 0,-32-27-65 0 0,-9-14-26 0 0,0-1 1 0 0,-1 1 0 0 0,1 0-1 0 0,0 0 1 0 0,1-1 0 0 0,-1 1-1 0 0,0-1 1 0 0,0 1 0 0 0,1-1-1 0 0,-1 0 1 0 0,1 1 0 0 0,1 0-1 0 0,30 38 1 0 0,-31-38-5 0 0,1 1 1 0 0,0-1 0 0 0,0 0 0 0 0,0 0 0 0 0,0 0 0 0 0,0 0 0 0 0,7 3 0 0 0,16 9-1 0 0,-23-13 1 0 0,-1 1 0 0 0,1 0 0 0 0,-1-1 0 0 0,0 1 1 0 0,0 0-1 0 0,0 0 0 0 0,0 0 0 0 0,0 1 0 0 0,0-1 1 0 0,-1 0-1 0 0,1 1 0 0 0,-1-1 0 0 0,2 5 0 0 0,5 5 12 0 0,4 13 20 0 0,-11-21-26 0 0,0-1-1 0 0,0 0 0 0 0,0 0 0 0 0,0 0 1 0 0,1-1-1 0 0,-1 1 0 0 0,1 0 0 0 0,3 4 1 0 0,-4-6 6 0 0,1 1 0 0 0,-1-1 1 0 0,0 1-1 0 0,0-1 0 0 0,0 1 0 0 0,0-1 1 0 0,-1 1-1 0 0,1 0 0 0 0,0 0 1 0 0,-1-1-1 0 0,1 1 0 0 0,-1 0 1 0 0,0 0-1 0 0,1 0 0 0 0,-1 0 1 0 0,0 2-1 0 0,0-2 16 0 0,1 0 1 0 0,-1 0-1 0 0,1-1 0 0 0,-1 1 1 0 0,1 0-1 0 0,0 0 1 0 0,0-1-1 0 0,0 1 0 0 0,0 0 1 0 0,0-1-1 0 0,2 3 1 0 0,-2-2-15 0 0,0-1-1 0 0,1 0 1 0 0,-1 1 0 0 0,-1-1 0 0 0,1 1 0 0 0,0 0 0 0 0,0-1 0 0 0,0 1 0 0 0,-1 0 0 0 0,1-1 0 0 0,0 4 0 0 0,6 6-41 0 0,-6-10 27 0 0,0-1 1 0 0,-1 1-1 0 0,1 0 0 0 0,0-1 1 0 0,-1 1-1 0 0,1 0 1 0 0,0 0-1 0 0,-1-1 1 0 0,1 1-1 0 0,-1 0 1 0 0,0 0-1 0 0,1 0 1 0 0,-1-1-1 0 0,0 1 1 0 0,1 0-1 0 0,-1 1 1 0 0,1 0-1 0 0,0-1 0 0 0,-1 0 0 0 0,1 1 1 0 0,0-1-1 0 0,0 0 0 0 0,0 0 0 0 0,0 1 1 0 0,0-1-1 0 0,1 0 0 0 0,-1 0 1 0 0,0 0-1 0 0,0 0 0 0 0,1-1 0 0 0,-1 1 1 0 0,1 0-1 0 0,-1 0 0 0 0,1-1 0 0 0,-1 1 1 0 0,1-1-1 0 0,-1 1 0 0 0,1-1 0 0 0,-1 0 1 0 0,1 0-1 0 0,-1 0 0 0 0,1 0 0 0 0,0 0 1 0 0,1 0-1 0 0,0 0-12 0 0,-1-1-1 0 0,1 1 1 0 0,-1-1-1 0 0,1 0 1 0 0,-1 0-1 0 0,0 0 1 0 0,1 0-1 0 0,-1 0 1 0 0,0-1 0 0 0,0 1-1 0 0,0-1 1 0 0,0 1-1 0 0,0-1 1 0 0,0 0-1 0 0,0 1 1 0 0,-1-1-1 0 0,1 0 1 0 0,-1 0 0 0 0,1-1-1 0 0,-1 1 1 0 0,0 0-1 0 0,0 0 1 0 0,1-1-1 0 0,-2 1 1 0 0,1 0-1 0 0,1-3 1 0 0,14-38 3 0 0,-11 8 60 0 0,-5-72 64 0 0,1 105-113 0 0,-1-1 0 0 0,1 1 1 0 0,0-1-1 0 0,0 1 1 0 0,-1 0-1 0 0,2 0 0 0 0,-1-1 1 0 0,0 1-1 0 0,0 0 1 0 0,3-4-1 0 0,-2 4-4 0 0,0 0 0 0 0,-1 0 0 0 0,1-1 0 0 0,-1 1 0 0 0,0 0 0 0 0,0-1 0 0 0,0 0 0 0 0,0 1 0 0 0,0-1 0 0 0,0 1 0 0 0,0-4 0 0 0,15-43 24 0 0,-5 2-25 0 0,-11 38 2 0 0,1 7 11 0 0,-1 0 1 0 0,0 0-1 0 0,0 0 0 0 0,0 0 0 0 0,0 0 0 0 0,0 0 1 0 0,-1 0-1 0 0,1 0 0 0 0,0 0 0 0 0,-1 0 0 0 0,0 0 1 0 0,1 0-1 0 0,-3-2 0 0 0,-1-8 309 0 0,-2 1-253 0 0,-16-7 1108 0 0,21 17-1172 0 0,-1 0 1 0 0,1 0 0 0 0,0 0 0 0 0,0 0-1 0 0,0 0 1 0 0,0 0 0 0 0,1 0-1 0 0,-1 0 1 0 0,0-1 0 0 0,0 1-1 0 0,1 0 1 0 0,-1-1 0 0 0,1 1-1 0 0,-1 0 1 0 0,1-1 0 0 0,-1 1-1 0 0,1-1 1 0 0,0 1 0 0 0,0 0-1 0 0,0-3 1 0 0,1-27-57 0 0,0 23 52 0 0,5-26 20 0 0,-5 33-21 0 0,0 0 1 0 0,-1-1 0 0 0,1 1 0 0 0,0 0-1 0 0,-1-1 1 0 0,0 1 0 0 0,1-1-1 0 0,-1 1 1 0 0,0-1 0 0 0,1 1-1 0 0,-1-1 1 0 0,0 1 0 0 0,0 0-1 0 0,0-1 1 0 0,0 1 0 0 0,-1-2 0 0 0,1-9-7 0 0,11-56-75 0 0,-12 59 102 0 0,1 7-14 0 0,0 0-1 0 0,0-1 1 0 0,0 1-1 0 0,0-1 0 0 0,0 1 1 0 0,0 0-1 0 0,0-1 1 0 0,1 1-1 0 0,-1 0 0 0 0,1 0 1 0 0,0-1-1 0 0,1-2 0 0 0,-1 3 2 0 0,0 1 0 0 0,-1-1 0 0 0,1 1 0 0 0,-1-1-1 0 0,1 1 1 0 0,-1-1 0 0 0,0 0 0 0 0,0 1 0 0 0,0-1 0 0 0,0 1-1 0 0,0-1 1 0 0,0 0 0 0 0,0 1 0 0 0,0-1 0 0 0,-1-2-1 0 0,1 3-1 0 0,-1-1-1 0 0,1 0 1 0 0,0 1-1 0 0,0-1 1 0 0,-1 1-1 0 0,1-1 0 0 0,1 0 1 0 0,-1 1-1 0 0,0-1 1 0 0,0 1-1 0 0,0-1 1 0 0,1 0-1 0 0,-1 1 1 0 0,1-1-1 0 0,1-2 0 0 0,4-33-150 0 0,0-58 240 0 0,-6 93-81 0 0,0 0 1 0 0,0 0-1 0 0,0 1 1 0 0,0-1-1 0 0,0 0 1 0 0,-1 0-1 0 0,1 0 1 0 0,-1 0-1 0 0,1 0 0 0 0,-1 0 1 0 0,1 1-1 0 0,-1-1 1 0 0,0 0-1 0 0,0 0 1 0 0,0 1-1 0 0,0-1 1 0 0,0 1-1 0 0,0-1 1 0 0,-1 1-1 0 0,1-1 1 0 0,0 1-1 0 0,-1 0 1 0 0,1 0-1 0 0,-3-2 0 0 0,-4-4 6 0 0,8 6-7 0 0,-1 1 0 0 0,1-1 0 0 0,-1 0 0 0 0,1 1 0 0 0,-1-1 0 0 0,0 1 0 0 0,1-1 0 0 0,-1 1 0 0 0,0-1 0 0 0,1 1 0 0 0,-1 0 0 0 0,0-1 0 0 0,0 1 0 0 0,1 0 0 0 0,-1 0 0 0 0,0-1 0 0 0,0 1 0 0 0,1 0 0 0 0,-2 0 0 0 0,-22-6-57 0 0,11 10 0 0 0,-3 2 38 0 0,16-6 22 0 0,-1 0 0 0 0,1 1 0 0 0,0-1 0 0 0,0 0 1 0 0,0 0-1 0 0,-1 0 0 0 0,1 0 0 0 0,0 0 1 0 0,0 0-1 0 0,-1 0 0 0 0,1 0 0 0 0,0 0 0 0 0,0 0 1 0 0,0 0-1 0 0,-1 0 0 0 0,1 0 0 0 0,0 0 1 0 0,0 0-1 0 0,-1 0 0 0 0,1 0 0 0 0,0 0 1 0 0,0 0-1 0 0,0 0 0 0 0,-1 0 0 0 0,1-1 0 0 0,0 1 1 0 0,0 0-1 0 0,0 0 0 0 0,0 0 0 0 0,-1 0 1 0 0,1 0-1 0 0,0-1 0 0 0,0 1 0 0 0,0 0 0 0 0,0 0 1 0 0,0 0-1 0 0,-1-1 0 0 0,1 1 0 0 0,0 0 1 0 0,0 0-1 0 0,0 0 0 0 0,0-1 0 0 0,0 1 0 0 0,0 0 1 0 0,0 0-1 0 0,0-1 0 0 0,0 1 0 0 0,0 0-8 0 0,0 0-11 0 0,0 0 2 0 0,0-16 98 0 0,0 12-94 0 0,0 1 1 0 0,0-1 0 0 0,1 1 0 0 0,-1-1-1 0 0,1 0 1 0 0,0 1 0 0 0,0 0 0 0 0,0-1-1 0 0,0 1 1 0 0,1-1 0 0 0,-1 1 0 0 0,1 0-1 0 0,0 0 1 0 0,0 0 0 0 0,4-4 0 0 0,-4 3 0 0 0,1 1 1 0 0,0-1-1 0 0,-1 0 1 0 0,0 0-1 0 0,0-1 1 0 0,0 1-1 0 0,-1 0 1 0 0,0-1-1 0 0,1 1 1 0 0,-1-1-1 0 0,-1 1 1 0 0,1-1-1 0 0,-1-8 1 0 0,-10-36 60 0 0,-1 22-57 0 0,11 26-5 0 0,-1 0 1 0 0,1 0 0 0 0,0 0 0 0 0,0-1 0 0 0,0 1 0 0 0,-1 0 0 0 0,1 0 0 0 0,-1 0-1 0 0,1 0 1 0 0,-1 0 0 0 0,1 0 0 0 0,-1 0 0 0 0,0 0 0 0 0,1 0 0 0 0,-1 0 0 0 0,0 0 0 0 0,0 1-1 0 0,0-1 1 0 0,1 0 0 0 0,-2 0 0 0 0,1 0-1 0 0,0 1-1 0 0,0-1 0 0 0,1 1 1 0 0,-1-1-1 0 0,0 0 1 0 0,1 1-1 0 0,-1-1 1 0 0,1 0-1 0 0,-1 0 0 0 0,1 1 1 0 0,-1-1-1 0 0,1 0 1 0 0,-1 0-1 0 0,1 0 1 0 0,0 0-1 0 0,-1 1 1 0 0,1-1-1 0 0,0 0 0 0 0,0-1 1 0 0,-17-32-79 0 0,17 32 55 0 0,-1 1 1 0 0,0-1-1 0 0,1 1 1 0 0,-1-1 0 0 0,0 1-1 0 0,0-1 1 0 0,0 1 0 0 0,0-1-1 0 0,0 1 1 0 0,-1 0 0 0 0,1 0-1 0 0,0 0 1 0 0,-1-1 0 0 0,1 1-1 0 0,0 0 1 0 0,-1 1 0 0 0,0-1-1 0 0,1 0 1 0 0,-1 0 0 0 0,1 1-1 0 0,-1-1 1 0 0,-2 0 0 0 0,-2-1-5 0 0,0 0 1 0 0,0 0-1 0 0,0 1 1 0 0,-1 0-1 0 0,-7-1 0 0 0,-57 5-551 0 0,65-2 565 0 0,1-1 0 0 0,0 1 1 0 0,0 0-1 0 0,0 0 0 0 0,0 1 0 0 0,0 0 0 0 0,0 0 1 0 0,0 0-1 0 0,-6 4 0 0 0,-21 7-547 0 0,-22 14 414 0 0,-5 1-136 0 0,20 2 95 0 0,1-7-147 0 0,11 0 773 0 0,24-20-422 0 0,0-1 1 0 0,1 0-1 0 0,-1 0 0 0 0,1 1 1 0 0,-1 0-1 0 0,1-1 1 0 0,0 1-1 0 0,0 0 0 0 0,1 0 1 0 0,-1 0-1 0 0,-2 6 0 0 0,-5 9 10 0 0,2 7-23 0 0,7-12 109 0 0,-1-9-93 0 0,1-1 0 0 0,-1 0 0 0 0,1 1 1 0 0,0-1-1 0 0,1 0 0 0 0,-1 1 0 0 0,0-1 0 0 0,1 0 0 0 0,0 1 0 0 0,0-1 0 0 0,2 5 0 0 0,-3-6 3 0 0,1-1 1 0 0,-1 1-1 0 0,1-1 1 0 0,-1 1-1 0 0,0-1 1 0 0,1 1-1 0 0,-1-1 1 0 0,0 1-1 0 0,0-1 1 0 0,0 1-1 0 0,0-1 1 0 0,0 1-1 0 0,-1-1 1 0 0,1 1-1 0 0,0-1 1 0 0,-1 1-1 0 0,1-1 1 0 0,-1 0-1 0 0,0 2 1 0 0,-3 12 288 0 0,9-11-309 0 0,-5-4-17 0 0,0 0 0 0 0,1 1-1 0 0,-1-1 1 0 0,0 0-1 0 0,0 0 1 0 0,1 1 0 0 0,-1-1-1 0 0,0 0 1 0 0,0 0-1 0 0,0 1 1 0 0,1-1 0 0 0,-1 0-1 0 0,0 1 1 0 0,0-1-1 0 0,0 0 1 0 0,0 1-1 0 0,0-1 1 0 0,0 0 0 0 0,0 1-1 0 0,0-1 1 0 0,0 0-1 0 0,0 1 1 0 0,0-1 0 0 0,0 0-1 0 0,0 1 1 0 0,0-1-1 0 0,0 0 1 0 0,0 1 0 0 0,0-1-1 0 0,0 0 1 0 0,0 1-1 0 0,0-1 1 0 0,-1 0 0 0 0,1 1-1 0 0,0-1 1 0 0,0 0-1 0 0,0 0 1 0 0,-1 1 0 0 0,1-1-1 0 0,0 1 1 0 0,-10 9-4881 0 0,10-9 1942 0 0,-1-1 1339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6-16T17:51:26.403"/>
    </inkml:context>
    <inkml:brush xml:id="br0">
      <inkml:brushProperty name="width" value="0.35" units="cm"/>
      <inkml:brushProperty name="height" value="0.35" units="cm"/>
      <inkml:brushProperty name="color" value="#FFBE05"/>
    </inkml:brush>
  </inkml:definitions>
  <inkml:trace contextRef="#ctx0" brushRef="#br0">44 12 392 0 0,'-21'-12'10600'0'0,"20"12"-10604"0"0,1 0-10 0 0,-13 5 560 0 0,8-2-2440 0 0,1-2-5086 0 0,4-1 5462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6-16T17:51:34.578"/>
    </inkml:context>
    <inkml:brush xml:id="br0">
      <inkml:brushProperty name="width" value="0.35" units="cm"/>
      <inkml:brushProperty name="height" value="0.35" units="cm"/>
      <inkml:brushProperty name="color" value="#FFBE05"/>
    </inkml:brush>
  </inkml:definitions>
  <inkml:trace contextRef="#ctx0" brushRef="#br0">459 1144 1004 0 0,'0'0'1255'0'0,"-5"-1"4158"0"0,-11-4-3741 0 0,15 5-1572 0 0,1 0-4 0 0,0 0-4 0 0,0 0-71 0 0,-1 0 0 0 0,1 0-1 0 0,0 0 1 0 0,0 0 0 0 0,0 0-1 0 0,0 0 1 0 0,0 0 0 0 0,0 0 0 0 0,0 0-1 0 0,0 0 1 0 0,-1 0 0 0 0,1 0-1 0 0,0-1 1 0 0,0 1 0 0 0,0 0 0 0 0,0 0-1 0 0,0 0 1 0 0,0 0 0 0 0,0 0-1 0 0,0 0 1 0 0,0 0 0 0 0,0 0 0 0 0,-1 0-1 0 0,1 0 1 0 0,0-1 0 0 0,0 1-1 0 0,0 0 1 0 0,0 0 0 0 0,0 0 0 0 0,0 0-1 0 0,0 0 1 0 0,0 0 0 0 0,0 0-1 0 0,0-1 1 0 0,0 1 0 0 0,0 0 0 0 0,0 0-1 0 0,0 0 1 0 0,0 0 0 0 0,0 0-1 0 0,0 0 1 0 0,0 0 0 0 0,0-1 0 0 0,0 1-1 0 0,0 0 1 0 0,0 0 0 0 0,0 0-1 0 0,0 0 1 0 0,1 0 0 0 0,-1 0 0 0 0,0 0-1 0 0,0 0 1 0 0,0-1 0 0 0,0 1-1 0 0,0 0 1 0 0,0 0 0 0 0,0 0 0 0 0,0 0-1 0 0,0 0 1 0 0,0 0 0 0 0,1 0-1 0 0,9-11 101 0 0,14-7-286 0 0,-20 15 165 0 0,1-1-1 0 0,-1 1 0 0 0,1-1 0 0 0,-1 0 0 0 0,0 0 1 0 0,6-7-1 0 0,-7 7 2 0 0,5-7-11 0 0,-6 8 10 0 0,0 0 1 0 0,0 0-1 0 0,1 0 0 0 0,-1 0 0 0 0,1 1 1 0 0,-1-1-1 0 0,6-3 0 0 0,0-1 2 0 0,0-1-1 0 0,0 1 0 0 0,-1-2 1 0 0,0 1-1 0 0,-1-1 0 0 0,9-14 1 0 0,23-35 14 0 0,-34 48-1 0 0,0 0-1 0 0,0 0 1 0 0,-1 0 0 0 0,0-1-1 0 0,2-17 1 0 0,6-16 21 0 0,-10 37-39 0 0,1 0 1 0 0,1 0 0 0 0,-1 1-1 0 0,1-1 1 0 0,1 0 0 0 0,-1 1-1 0 0,1 0 1 0 0,0 0 0 0 0,7-8-1 0 0,-9 10 0 0 0,0 1 0 0 0,0 0-1 0 0,0-1 1 0 0,0 1 0 0 0,-1-1-1 0 0,0 0 1 0 0,1 1 0 0 0,0-8 0 0 0,9-21-27 0 0,17-30 53 0 0,23-24-375 0 0,-46 78 344 0 0,0 1 0 0 0,1 0 0 0 0,0 1 0 0 0,0-1 0 0 0,11-7 1 0 0,14-16-18 0 0,-8 5 17 0 0,-9 10-5 0 0,-1 0-1 0 0,23-32 1 0 0,-33 39 18 0 0,0 0 1 0 0,0-1-1 0 0,-1 1 1 0 0,0 0 0 0 0,0-1-1 0 0,-1 1 1 0 0,0-1-1 0 0,-1 1 1 0 0,0-10 0 0 0,3 9-4 0 0,-3 8 1 0 0,0 1 1 0 0,1-1-1 0 0,-1 1 0 0 0,1-1 1 0 0,-1 0-1 0 0,0 0 0 0 0,0 1 1 0 0,1-1-1 0 0,-1 0 0 0 0,0 1 0 0 0,0-1 1 0 0,0 0-1 0 0,0 0 0 0 0,0 0 1 0 0,0 1-1 0 0,0-1 0 0 0,0 0 1 0 0,0 0-1 0 0,0 1 0 0 0,0-1 1 0 0,0 0-1 0 0,-1 1 0 0 0,1-1 1 0 0,0 0-1 0 0,-1 0 0 0 0,1 1 1 0 0,0-1-1 0 0,-1 0 0 0 0,1 1 1 0 0,-1-1-1 0 0,0 0 0 0 0,-9-6 198 0 0,8 6-211 0 0,1 0 0 0 0,0 0 0 0 0,0 0 0 0 0,-1 0 0 0 0,1 0 1 0 0,-1 1-1 0 0,1-1 0 0 0,-1 0 0 0 0,1 1 0 0 0,-1-1 0 0 0,1 1 0 0 0,-1 0 0 0 0,1-1 0 0 0,-1 1 1 0 0,0 0-1 0 0,1 0 0 0 0,-1 0 0 0 0,1 0 0 0 0,-1 0 0 0 0,0 1 0 0 0,1-1 0 0 0,-1 0 0 0 0,1 1 1 0 0,-3 0-1 0 0,-25 7-68 0 0,11-4 59 0 0,-1 2 1 0 0,1 0-1 0 0,0 1 1 0 0,-17 9-1 0 0,28-11 11 0 0,-1 0 1 0 0,1 1-1 0 0,1 0 0 0 0,-1 0 1 0 0,-5 8-1 0 0,7-8 97 0 0,-1 0-1 0 0,1-1 0 0 0,-1 0 1 0 0,-11 8-1 0 0,7-6 12 0 0,13-7-23 0 0,13-13-5 0 0,24-43 134 0 0,-23 32-179 0 0,-15 22-28 0 0,0 0 0 0 0,0 0 0 0 0,-1 0 0 0 0,1-1 0 0 0,0 1 0 0 0,-1-1 0 0 0,0 1 0 0 0,1-1 0 0 0,-1 1 0 0 0,0-1 0 0 0,0 0-1 0 0,0 0 1 0 0,0-5 0 0 0,2 0-2 0 0,-3 8 3 0 0,0-1 0 0 0,1 1 0 0 0,-1 0 0 0 0,0 0 0 0 0,0-1 0 0 0,0 1 0 0 0,0 0 0 0 0,0 0 1 0 0,0-1-1 0 0,0 1 0 0 0,1 0 0 0 0,-1-1 0 0 0,0 1 0 0 0,0 0 0 0 0,0-1 0 0 0,0 1 0 0 0,0 0 0 0 0,0 0 0 0 0,0-1 1 0 0,0 1-1 0 0,-1 0 0 0 0,1-1 0 0 0,0 1 0 0 0,0 0 0 0 0,0 0 0 0 0,0-1 0 0 0,0 1 0 0 0,0 0 0 0 0,0 0 0 0 0,-1-1 1 0 0,1 1-1 0 0,0 0 0 0 0,0 0 0 0 0,0-1 0 0 0,-1 1 0 0 0,1 0 0 0 0,0 0 0 0 0,0 0 0 0 0,-1-1 0 0 0,-2-18-3 0 0,3 17 2 0 0,0 1 0 0 0,0 0 0 0 0,0-1 0 0 0,0 1 1 0 0,0-1-1 0 0,0 1 0 0 0,-1 0 0 0 0,1-1 0 0 0,0 1 0 0 0,-1 0 1 0 0,1-1-1 0 0,-1 1 0 0 0,0-2 0 0 0,-1 2-10 0 0,1-1 9 0 0,0 1 0 0 0,-1 0 1 0 0,1 0-1 0 0,0-1 0 0 0,0 1 1 0 0,0-1-1 0 0,0 1 0 0 0,0-1 0 0 0,1 0 1 0 0,-1 1-1 0 0,0-1 0 0 0,1 0 1 0 0,-1 1-1 0 0,0-4 0 0 0,0 3 21 0 0,0 0-1 0 0,0 0 1 0 0,-1 0-1 0 0,1 0 1 0 0,0 0-1 0 0,-1 1 0 0 0,0-1 1 0 0,1 0-1 0 0,-1 1 1 0 0,0 0-1 0 0,-3-2 1 0 0,5 1-3 0 0,-61-12 10 0 0,52 9 85 0 0,0 0 0 0 0,0 1 0 0 0,0 0 0 0 0,0 1 0 0 0,0-1 0 0 0,-1 2 0 0 0,-18-4 0 0 0,-131 0-457 0 0,146 7 353 0 0,1 0-1 0 0,-1 1 0 0 0,-16 5 0 0 0,16-4-15 0 0,0-1 1 0 0,1 1-1 0 0,-19-1 0 0 0,22-1-86 0 0,-1 0 0 0 0,0 1 1 0 0,0 0-1 0 0,-12 4 0 0 0,17-5 85 0 0,-10 3-124 0 0,1 1 0 0 0,-1 1 0 0 0,1 0 0 0 0,-26 15 0 0 0,33-17 122 0 0,-20 6-38 0 0,23-9 39 0 0,0-1 0 0 0,1 1 0 0 0,-1 1 1 0 0,1-1-1 0 0,-1 0 0 0 0,1 1 1 0 0,-1 0-1 0 0,1 0 0 0 0,0 0 0 0 0,-6 5 1 0 0,-5 5-6 0 0,11-10 14 0 0,0 0-1 0 0,1 0 0 0 0,-1 0 0 0 0,1 0 0 0 0,-1 0 1 0 0,1 0-1 0 0,0 1 0 0 0,0-1 0 0 0,0 1 1 0 0,0 0-1 0 0,0 0 0 0 0,1 0 0 0 0,-1 0 1 0 0,-1 5-1 0 0,-4 10-6 0 0,5-16 8 0 0,1-1 0 0 0,0 1 0 0 0,0 0 0 0 0,1 0 0 0 0,-1-1 0 0 0,0 1 0 0 0,0 0 0 0 0,1 0 0 0 0,-1 0 0 0 0,1 3 0 0 0,-5 18 42 0 0,4-20-34 0 0,0-1 0 0 0,0 1 0 0 0,1-1 0 0 0,-1 1 0 0 0,1-1 0 0 0,-1 1 0 0 0,1 0-1 0 0,0-1 1 0 0,0 1 0 0 0,0 0 0 0 0,0-1 0 0 0,1 1 0 0 0,-1 0 0 0 0,1-1-1 0 0,0 4 1 0 0,6 36 11 0 0,4 26-101 0 0,5-15-107 0 0,-10-40 154 0 0,-5-11 30 0 0,0 1 0 0 0,1-1 1 0 0,-1 0-1 0 0,0 0 0 0 0,0 1 1 0 0,0-1-1 0 0,-1 0 0 0 0,1 1 0 0 0,-1-1 1 0 0,1 1-1 0 0,-1 3 0 0 0,0-4 0 0 0,1 0-1 0 0,-1-1 0 0 0,0 1 0 0 0,1-1 0 0 0,-1 1 1 0 0,1-1-1 0 0,-1 1 0 0 0,1-1 0 0 0,0 0 0 0 0,-1 1 1 0 0,1-1-1 0 0,0 0 0 0 0,0 1 0 0 0,0-1 1 0 0,0 0-1 0 0,0 0 0 0 0,0 0 0 0 0,1 0 0 0 0,-1 0 1 0 0,0 0-1 0 0,0 0 0 0 0,1 0 0 0 0,1 0 0 0 0,18 18-24 0 0,-18-16 46 0 0,-1 0 0 0 0,1 0 0 0 0,-1 0 0 0 0,0 1 1 0 0,0-1-1 0 0,0 1 0 0 0,-1 0 0 0 0,1-1 1 0 0,-1 1-1 0 0,2 7 0 0 0,-2-8-4 0 0,0 0 1 0 0,0 0-1 0 0,0 0 1 0 0,1 0-1 0 0,-1 0 1 0 0,1 0-1 0 0,0 0 0 0 0,0-1 1 0 0,0 1-1 0 0,0-1 1 0 0,0 1-1 0 0,0-1 1 0 0,3 2-1 0 0,-3-2-7 0 0,1 0 0 0 0,-1 1 1 0 0,0-1-1 0 0,-1 0 0 0 0,1 1 0 0 0,0 0 1 0 0,-1-1-1 0 0,1 1 0 0 0,-1 0 0 0 0,0 0 0 0 0,0-1 1 0 0,0 1-1 0 0,0 0 0 0 0,0 5 0 0 0,10 13 33 0 0,-10-19-29 0 0,0 0 1 0 0,1 0-1 0 0,-1 0 1 0 0,0 0-1 0 0,1 0 0 0 0,0 0 1 0 0,-1 0-1 0 0,1 0 1 0 0,0 0-1 0 0,0-1 0 0 0,0 1 1 0 0,3 1-1 0 0,8 8 87 0 0,20 29 93 0 0,-31-38-166 0 0,0 1-1 0 0,0-1 1 0 0,-1 1 0 0 0,1 0-1 0 0,-1-1 1 0 0,1 1 0 0 0,-1 0-1 0 0,0 0 1 0 0,0 0 0 0 0,-1 0-1 0 0,1 0 1 0 0,0 0 0 0 0,-1 4-1 0 0,11 30-38 0 0,0-11 52 0 0,-10-24-27 0 0,-1-1 1 0 0,0 1-1 0 0,1-1 0 0 0,-1 1 0 0 0,1-1 0 0 0,0 1 0 0 0,0-1 0 0 0,-1 0 0 0 0,1 1 0 0 0,0-1 1 0 0,0 0-1 0 0,0 0 0 0 0,2 1 0 0 0,-2-1 16 0 0,0 0-1 0 0,0 1 1 0 0,0-1 0 0 0,-1 0-1 0 0,1 0 1 0 0,0 0 0 0 0,0 0-1 0 0,-1 1 1 0 0,1-1 0 0 0,0 0-1 0 0,-1 1 1 0 0,1 1 0 0 0,0-1-19 0 0,-1-1 0 0 0,1 0 0 0 0,0 0 1 0 0,0 0-1 0 0,-1 0 0 0 0,1 0 0 0 0,0 0 0 0 0,0 0 0 0 0,0 0 1 0 0,0 0-1 0 0,0 0 0 0 0,1 0 0 0 0,-1-1 0 0 0,0 1 1 0 0,0 0-1 0 0,0-1 0 0 0,1 1 0 0 0,-1-1 0 0 0,0 1 1 0 0,1-1-1 0 0,-1 0 0 0 0,2 1 0 0 0,3-2 37 0 0,-1-1-1 0 0,0 1 1 0 0,1-1-1 0 0,-1 0 1 0 0,0 0-1 0 0,0 0 1 0 0,-1-1-1 0 0,9-5 1 0 0,5-3-47 0 0,-11 6-19 0 0,-1 1-1 0 0,1-2 1 0 0,-1 1-1 0 0,-1-1 0 0 0,1 0 1 0 0,-1 0-1 0 0,0 0 1 0 0,0-1-1 0 0,-1 1 0 0 0,5-10 1 0 0,24-44-740 0 0,-11 30 652 0 0,-20 28 77 0 0,0 0-1 0 0,0 1 1 0 0,0-1 0 0 0,0 0 0 0 0,1 1 0 0 0,-1-1 0 0 0,1 1 0 0 0,-1 0-1 0 0,1 0 1 0 0,-1 0 0 0 0,1 0 0 0 0,3 0 0 0 0,32-15-84 0 0,-24 9 126 0 0,-6 3 1 0 0,1-1 1 0 0,-1 0 0 0 0,0 0-1 0 0,-1 0 1 0 0,14-13 0 0 0,-19 16-20 0 0,1-1 7 0 0,0 0 1 0 0,0 0-1 0 0,0 0 1 0 0,0-1-1 0 0,-1 0 1 0 0,0 1-1 0 0,0-1 1 0 0,0 0-1 0 0,0 0 1 0 0,0 0-1 0 0,-1 0 1 0 0,1 0-1 0 0,0-6 1 0 0,-1 2 4 0 0,1 1-1 0 0,0-1 1 0 0,1 0 0 0 0,0 1 0 0 0,0-1-1 0 0,1 1 1 0 0,-1 0 0 0 0,8-9 0 0 0,-9 12 11 0 0,0 0 1 0 0,-1 0-1 0 0,1 0 1 0 0,-1 0-1 0 0,1 0 1 0 0,-1-1-1 0 0,-1 1 1 0 0,1 0-1 0 0,-1-1 1 0 0,1 1-1 0 0,-1 0 1 0 0,0-1-1 0 0,-1-4 1 0 0,1-1-6 0 0,-1 8-11 0 0,0 0 0 0 0,0 0 1 0 0,0 1-1 0 0,0-1 0 0 0,0 0 0 0 0,-1 0 1 0 0,1 1-1 0 0,0-1 0 0 0,-1 0 1 0 0,1 1-1 0 0,-1 0 0 0 0,0-1 0 0 0,-2-1 1 0 0,3 1-1 0 0,-26-16-103 0 0,26 17 119 0 0,1 0-1 0 0,-1 0 1 0 0,0 1-1 0 0,0-1 1 0 0,1 0-1 0 0,-1 0 1 0 0,0 0-1 0 0,1 0 1 0 0,-1 0-1 0 0,1 0 1 0 0,-1 0-1 0 0,1 0 1 0 0,0 0-1 0 0,-1 0 1 0 0,1 0 0 0 0,0 0-1 0 0,0-1 1 0 0,0 1-1 0 0,0 0 1 0 0,0 0-1 0 0,0 0 1 0 0,0 0-1 0 0,0 0 1 0 0,1-2-1 0 0,7-34 163 0 0,-3 14 197 0 0,-5 19-320 0 0,0 0 1 0 0,0 0 0 0 0,-1 0 0 0 0,0 0-1 0 0,1 0 1 0 0,-1 1 0 0 0,0-1 0 0 0,-1 0-1 0 0,1 0 1 0 0,-1 1 0 0 0,0-1 0 0 0,0 1-1 0 0,0-1 1 0 0,-4-4 0 0 0,2 3-68 0 0,1 0 1 0 0,0-1 0 0 0,0 1-1 0 0,0 0 1 0 0,0-1-1 0 0,1 0 1 0 0,0 0 0 0 0,0 1-1 0 0,1-1 1 0 0,-1-7-1 0 0,-5-9-235 0 0,4 20 330 0 0,5 2-1184 0 0,0-1-7397 0 0,-2 1 7119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6-16T17:51:35.935"/>
    </inkml:context>
    <inkml:brush xml:id="br0">
      <inkml:brushProperty name="width" value="0.35" units="cm"/>
      <inkml:brushProperty name="height" value="0.35" units="cm"/>
      <inkml:brushProperty name="color" value="#FFBE05"/>
    </inkml:brush>
  </inkml:definitions>
  <inkml:trace contextRef="#ctx0" brushRef="#br0">28 4 404 0 0,'0'0'903'0'0,"0"0"88"0"0,0 0 57 0 0,0 0-10 0 0,0 0-74 0 0,-8-2 2577 0 0,-1 0-5674 0 0,0 3-3170 0 0,8-1 4026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6-16T17:51:46.222"/>
    </inkml:context>
    <inkml:brush xml:id="br0">
      <inkml:brushProperty name="width" value="0.35" units="cm"/>
      <inkml:brushProperty name="height" value="0.35" units="cm"/>
      <inkml:brushProperty name="color" value="#FFBE05"/>
    </inkml:brush>
  </inkml:definitions>
  <inkml:trace contextRef="#ctx0" brushRef="#br0">100 153 512 0 0,'-5'3'4997'0'0,"-16"9"-3457"0"0,18-11-1500 0 0,1 0 0 0 0,0 0 0 0 0,0 0 1 0 0,0 1-1 0 0,0-1 0 0 0,0 1 0 0 0,1-1 1 0 0,-1 1-1 0 0,0 0 0 0 0,1-1 0 0 0,-1 1 0 0 0,1 0 1 0 0,-1 0-1 0 0,1 0 0 0 0,0 0 0 0 0,0 0 1 0 0,0 1-1 0 0,0-1 0 0 0,0 0 0 0 0,1 0 1 0 0,-1 1-1 0 0,1-1 0 0 0,-1 0 0 0 0,1 1 1 0 0,0 4-1 0 0,-11 39 82 0 0,0-12-45 0 0,0-6 169 0 0,6 5-173 0 0,4-22-74 0 0,1-9 1 0 0,0 0 0 0 0,-1 1 0 0 0,1-1-1 0 0,0 1 1 0 0,1-1 0 0 0,-1 1 0 0 0,0-1 0 0 0,1 1-1 0 0,-1-1 1 0 0,1 1 0 0 0,0-1 0 0 0,1 4-1 0 0,1 9-3 0 0,-3-14 1 0 0,0 0 0 0 0,0-1 0 0 0,0 1 0 0 0,0-1 0 0 0,0 1 0 0 0,0 0 0 0 0,0-1 0 0 0,0 1 0 0 0,0 0 0 0 0,0-1 0 0 0,0 1 0 0 0,0 0 0 0 0,0-1 0 0 0,1 1 0 0 0,-1-1 0 0 0,0 1 0 0 0,0-1 0 0 0,1 1 0 0 0,-1 0 0 0 0,0-1 0 0 0,1 1 0 0 0,-1-1 0 0 0,1 1 0 0 0,25 26-58 0 0,-15-13 30 0 0,-6-8 35 0 0,1 0-1 0 0,0 0 1 0 0,0 0-1 0 0,0-1 1 0 0,14 9-1 0 0,-17-10-23 0 0,0-1 0 0 0,0 0 0 0 0,0 1 0 0 0,0-1 0 0 0,-1 1 0 0 0,0 0 0 0 0,0 0 0 0 0,0 0 0 0 0,0 0-1 0 0,1 5 1 0 0,-3-6 20 0 0,2 2-10 0 0,0 0 0 0 0,0 0 0 0 0,0 0 1 0 0,1 0-1 0 0,0 0 0 0 0,6 8 0 0 0,-3-3 32 0 0,4 7-194 0 0,-10-17 183 0 0,0 0 0 0 0,0 0 0 0 0,0 0-1 0 0,0 0 1 0 0,0 0 0 0 0,0 0 0 0 0,0 0 0 0 0,0 0 0 0 0,1-1 0 0 0,-1 1 0 0 0,0 0-1 0 0,0 0 1 0 0,0 0 0 0 0,0 0 0 0 0,0 0 0 0 0,0 0 0 0 0,0 0 0 0 0,0 0 0 0 0,1 0-1 0 0,-1 0 1 0 0,0 0 0 0 0,0 0 0 0 0,0 0 0 0 0,0 0 0 0 0,0 0 0 0 0,0 0 0 0 0,0 0-1 0 0,1 0 1 0 0,-1 0 0 0 0,0 0 0 0 0,0 0 0 0 0,0 0 0 0 0,0 0 0 0 0,0 0 0 0 0,0 0-1 0 0,1 0 1 0 0,-1 0 0 0 0,0 0 0 0 0,0 0 0 0 0,0 0 0 0 0,0 0 0 0 0,0 0 0 0 0,0 0-1 0 0,0 0 1 0 0,0 0 0 0 0,1 1 0 0 0,-1-1 0 0 0,0 0 0 0 0,0 0 0 0 0,0 0 0 0 0,0 0-1 0 0,-1-2 25 0 0,0-1 0 0 0,-1 1-1 0 0,1-1 1 0 0,-1 1 0 0 0,0 0-1 0 0,1-1 1 0 0,-1 1 0 0 0,-4-3-1 0 0,-10-14 32 0 0,15 17-58 0 0,0 1 0 0 0,0-1 0 0 0,1 0 0 0 0,-1 0 0 0 0,0 0 0 0 0,1 0 0 0 0,-1 0 0 0 0,1 0 0 0 0,-1 0 0 0 0,1 0 0 0 0,0 0 0 0 0,0 0 0 0 0,0 0 0 0 0,1-3 0 0 0,-1-5 15 0 0,-9-51 318 0 0,3 26-342 0 0,10 29-90 0 0,-3 6 86 0 0,-1-1 0 0 0,1 1 0 0 0,0-1 0 0 0,-1 1 1 0 0,1-1-1 0 0,-1 0 0 0 0,1 1 0 0 0,-1-1 0 0 0,1 1 0 0 0,-1-1 1 0 0,0 0-1 0 0,1 0 0 0 0,-1 1 0 0 0,0-1 0 0 0,1 0 0 0 0,-1 0 0 0 0,0 1 1 0 0,0-1-1 0 0,0 0 0 0 0,0 0 0 0 0,0 1 0 0 0,1-1 0 0 0,-2 0 1 0 0,1 0-1 0 0,0 0 0 0 0,0 1 0 0 0,0-1 0 0 0,0 0 0 0 0,-1-1 1 0 0,7-6-157 0 0,-2 6 38 0 0,-3 10 42 0 0,-6 25-105 0 0,5 51 112 0 0,11-51 106 0 0,-2-19 54 0 0,-8-12-89 0 0,0-1 1 0 0,1 0 0 0 0,-1 1 0 0 0,0-1 0 0 0,0 1-1 0 0,0-1 1 0 0,0 1 0 0 0,0 0 0 0 0,-1-1 0 0 0,1 1 0 0 0,0 0-1 0 0,0 2 1 0 0,-1-3 1 0 0,0 0 0 0 0,0 0 0 0 0,1 0 0 0 0,-1 0 0 0 0,1 0 0 0 0,-1 0-1 0 0,1 0 1 0 0,-1 0 0 0 0,1 0 0 0 0,-1 0 0 0 0,1 0 0 0 0,0 0 0 0 0,0-1 0 0 0,1 2 0 0 0,-1-1-1 0 0,0 1-1 0 0,0-1 1 0 0,0 0 0 0 0,0 0 0 0 0,0 0-1 0 0,0 1 1 0 0,0-1 0 0 0,0 0 0 0 0,-1 1-1 0 0,1-1 1 0 0,-1 1 0 0 0,1-1 0 0 0,-1 1 0 0 0,1-1-1 0 0,-1 4 1 0 0,1-3-4 0 0,0 0 0 0 0,-1 0 0 0 0,1 0 0 0 0,0 1 0 0 0,0-1 0 0 0,0 0 0 0 0,0 0-1 0 0,1 0 1 0 0,-1 0 0 0 0,0-1 0 0 0,1 1 0 0 0,0 0 0 0 0,-1-1 0 0 0,3 3 0 0 0,5 5-4 0 0,-2-2 42 0 0,-5-4-41 0 0,1-1-1 0 0,-1 1 1 0 0,1-1 0 0 0,-1 1-1 0 0,0 0 1 0 0,0 0 0 0 0,0 0-1 0 0,0 0 1 0 0,-1 0-1 0 0,3 5 1 0 0,-4-7 6 0 0,1 0 0 0 0,0 0 1 0 0,0 0-1 0 0,0-1 0 0 0,1 1 0 0 0,-1 0 0 0 0,0-1 1 0 0,0 1-1 0 0,0-1 0 0 0,0 1 0 0 0,1-1 0 0 0,-1 1 0 0 0,0-1 1 0 0,0 0-1 0 0,1 0 0 0 0,-1 0 0 0 0,0 1 0 0 0,1-1 0 0 0,-1 0 1 0 0,2-1-1 0 0,-2 1 7 0 0,38-3 324 0 0,-39 3-331 0 0,1 0 0 0 0,-1 0-1 0 0,0 1 1 0 0,0-1 0 0 0,1 0-1 0 0,-1 0 1 0 0,0 0 0 0 0,0 0-1 0 0,1 0 1 0 0,-1 0 0 0 0,0 0-1 0 0,1 0 1 0 0,-1 0-1 0 0,0 0 1 0 0,0-1 0 0 0,1 1-1 0 0,-1 0 1 0 0,0 0 0 0 0,0 0-1 0 0,1 0 1 0 0,-1 0 0 0 0,0 0-1 0 0,0-1 1 0 0,1 1-1 0 0,-1 0 1 0 0,0 0 0 0 0,0 0-1 0 0,0-1 1 0 0,1 1 0 0 0,-1 0-1 0 0,0 0 1 0 0,0 0 0 0 0,0-1-1 0 0,0 1 1 0 0,1 0-1 0 0,-1 0 1 0 0,0-1 0 0 0,0 1-1 0 0,0 0 1 0 0,0-1 0 0 0,0 1-1 0 0,0 0 1 0 0,0 0 0 0 0,0-1-1 0 0,0 1 1 0 0,0 0 0 0 0,0-1-1 0 0,0 1 1 0 0,0 0-1 0 0,0 0 1 0 0,0-1 0 0 0,0 1-1 0 0,0 0 1 0 0,-1 0 0 0 0,1-1-1 0 0,0 1 1 0 0,0 0 0 0 0,0 0-1 0 0,0-1 1 0 0,0 1-1 0 0,-1 0 1 0 0,1 0 0 0 0,0-1-1 0 0,-1 1 1 0 0,-16-16-91 0 0,16 16 106 0 0,1 0 0 0 0,0-1 2 0 0,-38-45-204 0 0,31 34 228 0 0,6 11-33 0 0,0 1 0 0 0,0-1 0 0 0,1 0-1 0 0,-1 0 1 0 0,0 0 0 0 0,1 0 0 0 0,-1 1 0 0 0,1-1 0 0 0,-1 0-1 0 0,1 0 1 0 0,-1 0 0 0 0,1 0 0 0 0,-1 0 0 0 0,1 0 0 0 0,0 0-1 0 0,0-1 1 0 0,0 0 0 0 0,-2-2 85 0 0,-1-1-45 0 0,12 8-109 0 0,-7-1 53 0 0,0 0 1 0 0,0-1-1 0 0,0 1 1 0 0,0 0-1 0 0,0 1 0 0 0,0-1 1 0 0,-1 0-1 0 0,1 0 1 0 0,1 5-1 0 0,-1-4 18 0 0,0 0 0 0 0,0 0 0 0 0,0 0 0 0 0,0 0 0 0 0,0 0 0 0 0,0 0 0 0 0,1-1 0 0 0,-1 1 0 0 0,1-1 0 0 0,4 3 0 0 0,6 12 45 0 0,-12-16-46 0 0,0 1-1 0 0,0-1 1 0 0,0 1 0 0 0,-1-1 0 0 0,1 0-1 0 0,1 1 1 0 0,-1-1 0 0 0,0 0-1 0 0,0 0 1 0 0,0 0 0 0 0,1 0 0 0 0,-1 0-1 0 0,0 0 1 0 0,1 0 0 0 0,2 1-1 0 0,1 1 27 0 0,-1-1-1 0 0,0 1 0 0 0,1-1 1 0 0,-1 1-1 0 0,0 0 0 0 0,0 1 1 0 0,-1-1-1 0 0,7 8 0 0 0,2-2 138 0 0,-10-8-159 0 0,-1 0 0 0 0,1 0 0 0 0,-1 0 0 0 0,1 0 0 0 0,-1 0-1 0 0,0 1 1 0 0,1-1 0 0 0,-1 0 0 0 0,0 0 0 0 0,0 1 0 0 0,0-1 0 0 0,0 1 0 0 0,0-1 0 0 0,0 1-1 0 0,0 0 1 0 0,0 1 0 0 0,10 29 214 0 0,-9-30-180 0 0,-1 0 1 0 0,0 0 0 0 0,1 0-1 0 0,-1 0 1 0 0,1 0 0 0 0,0 0-1 0 0,0-1 1 0 0,0 1-1 0 0,0 0 1 0 0,0-1 0 0 0,0 1-1 0 0,0-1 1 0 0,0 0 0 0 0,4 2-1 0 0,-5-3-59 0 0,81 53 143 0 0,-78-51-127 0 0,0-1 1 0 0,0 1-1 0 0,0 0 0 0 0,1-1 0 0 0,-1 0 1 0 0,0 0-1 0 0,1 0 0 0 0,-1-1 0 0 0,0 1 1 0 0,1-1-1 0 0,-1 0 0 0 0,5-1 0 0 0,-7 2-3 0 0,3 1 1 0 0,28-2 29 0 0,15-6 59 0 0,-36 4-100 0 0,27-2-37 0 0,8 4 773 0 0,-46 0-691 0 0,27-6 133 0 0,-27 6-152 0 0,3 1-21 0 0,1 0 0 0 0,0 0-1 0 0,0-1 1 0 0,0 1-1 0 0,0-1 1 0 0,0 0-1 0 0,7-1 1 0 0,-10 0 15 0 0,18-4-29 0 0,-19 5 18 0 0,0-1 8 0 0,4-1 0 0 0,-1 2-9 0 0,46-24-197 0 0,-23 8 193 0 0,16-20 50 0 0,-41 34-9 0 0,0 0 0 0 0,-1 0 0 0 0,1 1 1 0 0,-1-1-1 0 0,0 0 0 0 0,1 0 0 0 0,-1 0 0 0 0,0 0 0 0 0,0 0 1 0 0,0-1-1 0 0,-1 1 0 0 0,1 0 0 0 0,-1 0 0 0 0,1-1 0 0 0,-1 1 0 0 0,1 0 1 0 0,-1-3-1 0 0,11-26 186 0 0,-4 24-354 0 0,-6 6 135 0 0,0 1 0 0 0,0-1 0 0 0,0 1 0 0 0,0-1-1 0 0,0 0 1 0 0,0 1 0 0 0,-1-1 0 0 0,1 0 0 0 0,0 0 0 0 0,0 0 0 0 0,-1 0 0 0 0,1 1 0 0 0,0-1-1 0 0,-1 0 1 0 0,1 0 0 0 0,-1 0 0 0 0,0 0 0 0 0,1 0 0 0 0,0-2 0 0 0,4-22-81 0 0,-10-21 501 0 0,-6 3-160 0 0,4 9-253 0 0,6 32-7 0 0,0-1 1 0 0,0 0 0 0 0,0 1-1 0 0,0-1 1 0 0,1 0 0 0 0,-1 1 0 0 0,1-1-1 0 0,0 0 1 0 0,0 0 0 0 0,0 0-1 0 0,0 1 1 0 0,0-1 0 0 0,0 0-1 0 0,1 0 1 0 0,0 0 0 0 0,-1 1-1 0 0,3-5 1 0 0,-1-7-19 0 0,-2 12 20 0 0,-1 0 1 0 0,1-1-1 0 0,-1 1 0 0 0,1 0 1 0 0,-1 0-1 0 0,0 0 0 0 0,0 0 1 0 0,0 0-1 0 0,0 0 1 0 0,-1 0-1 0 0,-1-2 0 0 0,2 2-2 0 0,0 1 0 0 0,0-1 0 0 0,0 0 0 0 0,0 1 0 0 0,0-1 0 0 0,0 0 0 0 0,1 0 0 0 0,-1 0 0 0 0,0 1 0 0 0,0-5 0 0 0,1 5 1 0 0,0 0 1 0 0,0 0-1 0 0,0 0 0 0 0,0 0 1 0 0,0 0-1 0 0,0 0 0 0 0,-1 0 1 0 0,1 0-1 0 0,0 0 1 0 0,-1-1-1 0 0,1 1 0 0 0,-1 0 1 0 0,1 1-1 0 0,-1-1 0 0 0,0 0 1 0 0,-1-2-1 0 0,-2-5 45 0 0,3 5-20 0 0,-1 0 0 0 0,1 0-1 0 0,-1 1 1 0 0,0-1 0 0 0,0 1 0 0 0,0-1 0 0 0,0 1-1 0 0,0 0 1 0 0,-1 0 0 0 0,-4-3 0 0 0,-13-13-8 0 0,18 15-19 0 0,-1 0 1 0 0,0 0-1 0 0,0 0 0 0 0,1 0 0 0 0,-1 1 0 0 0,-1 0 0 0 0,1-1 0 0 0,-5-1 0 0 0,-50-30-14 0 0,56 33 21 0 0,0 0 0 0 0,1 0-1 0 0,-1 0 1 0 0,1 0 0 0 0,-1 0 0 0 0,1 0 0 0 0,0-1 0 0 0,-1 1-1 0 0,1 0 1 0 0,0-1 0 0 0,0 1 0 0 0,0-1 0 0 0,0 1 0 0 0,0-1 0 0 0,0 0-1 0 0,1 1 1 0 0,-2-4 0 0 0,-26-38 219 0 0,27 41-208 0 0,-4-3-67 0 0,0-1 0 0 0,0 1 0 0 0,0 0-1 0 0,-11-7 1 0 0,-22-18-2 0 0,-44-4-894 0 0,38 4 1463 0 0,-16-13-442 0 0,59 42-95 0 0,-2 1 12 0 0,0-1 1 0 0,0-1-1 0 0,0 1 1 0 0,0 0-1 0 0,0-1 1 0 0,0 1-1 0 0,0-1 1 0 0,-3-3-1 0 0,-14-8-44 0 0,-51-24 42 0 0,63 32 26 0 0,-9-1-17 0 0,3 3 25 0 0,12 2-27 0 0,-1 0-1 0 0,0 0 1 0 0,1 0-1 0 0,-1 1 0 0 0,1-1 1 0 0,-1 1-1 0 0,0-1 1 0 0,1 1-1 0 0,-1 0 1 0 0,0 0-1 0 0,1 1 1 0 0,-1-1-1 0 0,0 1 0 0 0,1-1 1 0 0,-1 1-1 0 0,-3 1 1 0 0,-58 17-682 0 0,-14 14 528 0 0,25-14 290 0 0,52-19-128 0 0,-26 25 56 0 0,27-24-58 0 0,0-1 0 0 0,-1 1 1 0 0,1-1-1 0 0,0 1 0 0 0,0 0 0 0 0,0-1 0 0 0,-1 1 0 0 0,1 0 0 0 0,0-1 0 0 0,-1 1 0 0 0,1-1 0 0 0,0 1 0 0 0,-1-1 0 0 0,1 1 0 0 0,-1-1 0 0 0,1 1 0 0 0,-1-1 0 0 0,1 1 0 0 0,-1-1 0 0 0,1 0 0 0 0,-2 1 0 0 0,1 0-3 0 0,0 0 0 0 0,0-1-1 0 0,0 1 1 0 0,1 0 0 0 0,-1 0-1 0 0,0-1 1 0 0,0 1 0 0 0,0 0-1 0 0,1 0 1 0 0,-1 0 0 0 0,0 0-1 0 0,1 0 1 0 0,-1 0 0 0 0,1 1-1 0 0,-1-1 1 0 0,1 0-1 0 0,0 0 1 0 0,-1 0 0 0 0,1 0-1 0 0,0 0 1 0 0,0 1 0 0 0,0-1-1 0 0,0 1 1 0 0,-5 9-74 0 0,4-10-4 0 0,1 0-1 0 0,-1-1 1 0 0,0 1-1 0 0,1 0 1 0 0,-1-1-1 0 0,1 1 1 0 0,-1 0 0 0 0,1 0-1 0 0,-1 0 1 0 0,1-1-1 0 0,0 1 1 0 0,-1 0-1 0 0,1 0 1 0 0,0 0-1 0 0,0 0 1 0 0,0 0 0 0 0,0 0-1 0 0,-1-1 1 0 0,1 1-1 0 0,0 0 1 0 0,1 0-1 0 0,-1 0 1 0 0,0 0-1 0 0,0 0 1 0 0,0 0 0 0 0,0 0-1 0 0,1 0 1 0 0,-1-1-1 0 0,0 1 1 0 0,1 0-1 0 0,-1 0 1 0 0,1 0-1 0 0,-1-1 1 0 0,1 1 0 0 0,1 1-1 0 0,-1 3-18 0 0,-1-4-2304 0 0,-1 0-2217 0 0,1-1 3408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6-16T17:52:02.004"/>
    </inkml:context>
    <inkml:brush xml:id="br0">
      <inkml:brushProperty name="width" value="0.35" units="cm"/>
      <inkml:brushProperty name="height" value="0.35" units="cm"/>
      <inkml:brushProperty name="color" value="#FFBE05"/>
    </inkml:brush>
  </inkml:definitions>
  <inkml:trace contextRef="#ctx0" brushRef="#br0">1083 28 1072 0 0,'-3'-2'6655'0'0,"-9"-7"-4028"0"0,-54 5-1060 0 0,15 13-1526 0 0,43-10 109 0 0,0 0 1 0 0,0 0-1 0 0,-1-1 1 0 0,-8-3-1 0 0,8 2-45 0 0,0 1 0 0 0,0 0 1 0 0,0 0-1 0 0,-12 0 0 0 0,17 3-176 0 0,0 0-1 0 0,0 1 1 0 0,0-1 0 0 0,0 1 0 0 0,0 0-1 0 0,1 0 1 0 0,-1 1 0 0 0,1-1 0 0 0,0 1 0 0 0,-1 0-1 0 0,1 0 1 0 0,-4 5 0 0 0,-23 13 28 0 0,23-17 9 0 0,-20 27 22 0 0,14-21 187 0 0,12-9-141 0 0,-1 1 0 0 0,1-1 0 0 0,-1 0-1 0 0,1 1 1 0 0,-1-1 0 0 0,0 0 0 0 0,1 0 0 0 0,-1 0 0 0 0,0 0 0 0 0,0-1 0 0 0,0 1 0 0 0,-3 0 0 0 0,1 0-13 0 0,1 0 0 0 0,-1-1 0 0 0,1 1 0 0 0,0 1 0 0 0,0-1 0 0 0,-1 0 0 0 0,1 1 0 0 0,0 0 0 0 0,0-1 0 0 0,-3 4 0 0 0,-22 10 120 0 0,22-14-138 0 0,1 2 0 0 0,-1-1-1 0 0,1 0 1 0 0,0 1 0 0 0,0 0-1 0 0,0 1 1 0 0,0-1 0 0 0,0 1-1 0 0,0 0 1 0 0,-4 5 0 0 0,-23 17 12 0 0,22-20 8 0 0,0 2 1 0 0,1-1-1 0 0,0 2 0 0 0,0-1 1 0 0,-14 18-1 0 0,12-14-32 0 0,1-2 19 0 0,0-1 0 0 0,-21 15 0 0 0,20-17 120 0 0,1 2 0 0 0,-18 15 0 0 0,-25 26 86 0 0,15-10-155 0 0,34-34-63 0 0,-1 0 0 0 0,2 1 0 0 0,-1 0 0 0 0,-4 12-1 0 0,-12 19-47 0 0,18-35 48 0 0,0 0 0 0 0,0 0 1 0 0,0 0-1 0 0,0 1 1 0 0,1-1-1 0 0,-1 1 1 0 0,1 0-1 0 0,0-1 1 0 0,-1 5-1 0 0,-8 21 7 0 0,-12 23-18 0 0,10-30 25 0 0,-9 12-140 0 0,-11 18-92 0 0,-1 3 130 0 0,11-9 196 0 0,6 7 130 0 0,13-49-197 0 0,1 2 0 0 0,1-1 0 0 0,-1 0 0 0 0,1 0 0 0 0,0 0 0 0 0,0 1 0 0 0,0 7 0 0 0,-10 30 629 0 0,5 3-192 0 0,6-35-457 0 0,0-7 20 0 0,-1-1 0 0 0,1 1 0 0 0,0-1 0 0 0,1 1 0 0 0,-1-1 0 0 0,0 1 0 0 0,1-1 0 0 0,0 0 0 0 0,2 7-1 0 0,3 27 81 0 0,5-1 110 0 0,-9-29-134 0 0,0-1-1 0 0,0 1 0 0 0,1-1 0 0 0,0 0 0 0 0,0 0 1 0 0,6 8-1 0 0,-6-9-83 0 0,2 4-13 0 0,28 40 591 0 0,-30-46-553 0 0,-1 0 1 0 0,1 1-1 0 0,-1 0 1 0 0,1-1-1 0 0,-1 1 1 0 0,0 0-1 0 0,-1 0 1 0 0,1 0-1 0 0,1 5 1 0 0,-3-7-28 0 0,0 0 1 0 0,1 0-1 0 0,-1 0 1 0 0,1 0-1 0 0,0-1 1 0 0,-1 1 0 0 0,1 0-1 0 0,0 0 1 0 0,0-1-1 0 0,0 1 1 0 0,1 0-1 0 0,-1-1 1 0 0,1 2 0 0 0,0-1-4 0 0,-1-1 1 0 0,1 1-1 0 0,-1 0 0 0 0,0 0 1 0 0,1 0-1 0 0,-1 0 1 0 0,0 0-1 0 0,-1 0 1 0 0,1 0-1 0 0,0 0 1 0 0,0 0-1 0 0,-1 0 1 0 0,1 3-1 0 0,-1-2-1 0 0,1-1-1 0 0,-1 1 1 0 0,1-1-1 0 0,0 1 0 0 0,0-1 1 0 0,0 0-1 0 0,0 0 0 0 0,0 1 1 0 0,0-1-1 0 0,0 0 1 0 0,3 2-1 0 0,-2-1 10 0 0,-1-1-1 0 0,1 0 0 0 0,-1 1 1 0 0,1-1-1 0 0,-1 1 1 0 0,0-1-1 0 0,0 1 1 0 0,0-1-1 0 0,-1 1 0 0 0,1 0 1 0 0,0 4-1 0 0,0-5 6 0 0,-1 0-1 0 0,1 1 1 0 0,-1-1-1 0 0,1 0 0 0 0,0 0 1 0 0,0 0-1 0 0,0 0 1 0 0,0 0-1 0 0,0 0 1 0 0,1 0-1 0 0,-1 0 0 0 0,2 1 1 0 0,-1-1-5 0 0,-1-1 0 0 0,0 1 0 0 0,1 0 0 0 0,-1 0 0 0 0,0 0 0 0 0,0 0 0 0 0,0-1 0 0 0,0 1 0 0 0,-1 0 0 0 0,1 1 0 0 0,1 3 0 0 0,-1-4 5 0 0,0 1 0 0 0,0-1 0 0 0,1 1-1 0 0,-1-1 1 0 0,1 0 0 0 0,0 0-1 0 0,0 0 1 0 0,-1 0 0 0 0,2 0 0 0 0,-1 0-1 0 0,0 0 1 0 0,4 2 0 0 0,-4-2-13 0 0,0 0-1 0 0,0 0 1 0 0,0 0 0 0 0,-1 0 0 0 0,1 0 0 0 0,-1 0 0 0 0,1 1 0 0 0,-1-1-1 0 0,2 5 1 0 0,6 9-2 0 0,0-6 109 0 0,-6-8-99 0 0,-1 0 0 0 0,0 0-1 0 0,1 1 1 0 0,-1-1-1 0 0,0 1 1 0 0,0 0-1 0 0,0 0 1 0 0,0 0-1 0 0,-1-1 1 0 0,3 8-1 0 0,30 26 88 0 0,-30-30-28 0 0,0-1-1 0 0,1 0 1 0 0,0-1 0 0 0,0 1-1 0 0,0-1 1 0 0,0 0-1 0 0,1 0 1 0 0,0-1 0 0 0,-1 1-1 0 0,1-1 1 0 0,8 2 0 0 0,33 16 153 0 0,-43-18-228 0 0,1-1 1 0 0,-1 1-1 0 0,0-1 0 0 0,1 0 0 0 0,-1 0 0 0 0,1-1 0 0 0,0 0 1 0 0,0 0-1 0 0,0 0 0 0 0,6 1 0 0 0,-2-1-8 0 0,0 0 0 0 0,0 1 1 0 0,0 0-1 0 0,0 0 0 0 0,11 5 0 0 0,18 6 68 0 0,50 10-171 0 0,-50-18 96 0 0,-33-5 26 0 0,1 0 0 0 0,-1 0-1 0 0,0 1 1 0 0,1 0 0 0 0,-1 0 0 0 0,0 0-1 0 0,0 1 1 0 0,0 0 0 0 0,9 4 0 0 0,2-1 7 0 0,1-1 1 0 0,0-1 0 0 0,0 0-1 0 0,0-1 1 0 0,17 0-1 0 0,87-5 2 0 0,16 6 25 0 0,-104-5 62 0 0,0-2 0 0 0,-1 0 0 0 0,56-17 1 0 0,10 6-178 0 0,0 3 219 0 0,39-10-794 0 0,-40 1-957 0 0,-64 13 851 0 0,-24 6 619 0 0,0 0 0 0 0,0 0 0 0 0,-1-1 0 0 0,17-8 0 0 0,36-14 25 0 0,-32 7 100 0 0,-20 12-4 0 0,1-1 1 0 0,1 1-1 0 0,-1 1 1 0 0,20-8 0 0 0,63-22-127 0 0,-50 14 60 0 0,-30 15 74 0 0,-6 2 5 0 0,-1 1 0 0 0,1-1 0 0 0,-1 0-1 0 0,0-1 1 0 0,10-9 0 0 0,-11 10-23 0 0,-1 0 0 0 0,1 0-1 0 0,0 0 1 0 0,0 0 0 0 0,1 1-1 0 0,7-5 1 0 0,-9 6 16 0 0,-1 0 1 0 0,0 0 0 0 0,1 0-1 0 0,-1-1 1 0 0,0 0-1 0 0,5-5 1 0 0,19-15 86 0 0,-18 18-61 0 0,1-1 1 0 0,-1 0-1 0 0,0 0 0 0 0,15-14 0 0 0,-21 16-9 0 0,0 1-1 0 0,0 0 1 0 0,1 1-1 0 0,-1-1 1 0 0,1 1 0 0 0,7-5-1 0 0,-5 4-1 0 0,0 0 0 0 0,0-1 0 0 0,-1 0 0 0 0,1 0 0 0 0,-1 0 0 0 0,0-1 1 0 0,5-6-1 0 0,14-9 20 0 0,-20 17-24 0 0,0 0 1 0 0,0-1-1 0 0,0 1 0 0 0,0-1 1 0 0,-1 1-1 0 0,6-9 0 0 0,19-10 232 0 0,-26 20-214 0 0,1 0 0 0 0,-1 0 0 0 0,1 0 0 0 0,-1 0 1 0 0,1 0-1 0 0,-1-1 0 0 0,0 1 0 0 0,0-1 1 0 0,-1 0-1 0 0,4-5 0 0 0,10-13-18 0 0,-8 11 14 0 0,0 0 0 0 0,0-1-1 0 0,6-13 1 0 0,2-4 314 0 0,-13 23-262 0 0,1 1-1 0 0,-1-1 1 0 0,0 1 0 0 0,0-1 0 0 0,0 0 0 0 0,0 0-1 0 0,0-5 1 0 0,9-30 463 0 0,-6 6 644 0 0,-5-24-897 0 0,6 24 186 0 0,-7 28 89 0 0,1 1 1 0 0,-1-1-1 0 0,-1 0 1 0 0,1 1-1 0 0,-5-11 1 0 0,4 10-419 0 0,0 1 1 0 0,0-1-1 0 0,0 1 1 0 0,1-1-1 0 0,-1-11 1 0 0,2 14-83 0 0,-1 0 0 0 0,1 0 0 0 0,-1 0 0 0 0,0 0 0 0 0,0 0 0 0 0,0 0-1 0 0,0 0 1 0 0,-1 0 0 0 0,1 0 0 0 0,-1 1 0 0 0,-2-5 0 0 0,2 5-9 0 0,1 0-1 0 0,-1 0 1 0 0,1 0 0 0 0,0 0-1 0 0,0 0 1 0 0,0 0 0 0 0,0-1-1 0 0,1 1 1 0 0,-1 0 0 0 0,0-5-1 0 0,0 5-32 0 0,1 0-1 0 0,-1-1 1 0 0,1 1-1 0 0,-1 0 1 0 0,0 0-1 0 0,0 0 1 0 0,0 0-1 0 0,0 0 1 0 0,0 0-1 0 0,0 0 0 0 0,-1 1 1 0 0,-1-3-1 0 0,1 2 1 0 0,1 0-1 0 0,0 1 0 0 0,-1-1 0 0 0,1 0 0 0 0,0 0 0 0 0,0 0 1 0 0,0 0-1 0 0,0 0 0 0 0,1 0 0 0 0,-1 0 0 0 0,0 0 0 0 0,0-3 0 0 0,1 3-4 0 0,0 0 0 0 0,-1 0 0 0 0,1 0 0 0 0,-1 1 0 0 0,0-1 0 0 0,1 0 0 0 0,-1 0 0 0 0,0 0 0 0 0,0 1 0 0 0,0-1 0 0 0,0 0 0 0 0,-1 1 0 0 0,-1-3 0 0 0,1 3 0 0 0,1-1 0 0 0,0 1 1 0 0,0-1-1 0 0,-1 0 0 0 0,1 1 0 0 0,0-1 0 0 0,0 0 0 0 0,1 0 0 0 0,-1 0 0 0 0,0 0 0 0 0,0 0 1 0 0,1 0-1 0 0,-1-3 0 0 0,-10-19-22 0 0,0-4-17 0 0,-5-9-220 0 0,16 37 221 0 0,-11 6-3668 0 0,3 18 3443 0 0,7-21 242 0 0,0-1 0 0 0,-1 0-1 0 0,1 1 1 0 0,0 0 0 0 0,1-1 0 0 0,-1 1 0 0 0,0 0 0 0 0,0 4 0 0 0,-6 32 105 0 0,5-32-111 0 0,0-1-1 0 0,0 1 1 0 0,1-1 0 0 0,-1 13 0 0 0,-9 26-18 0 0,10-38 34 0 0,0 0 0 0 0,-1 0-1 0 0,1-1 1 0 0,-1 1 0 0 0,-1-1 0 0 0,0 1 0 0 0,1-1-1 0 0,-2 0 1 0 0,1 0 0 0 0,-8 9 0 0 0,1 1-4 0 0,-2 30-88 0 0,10-41 89 0 0,0 0 1 0 0,0 0 0 0 0,1 1-1 0 0,0-1 1 0 0,0 0 0 0 0,0 1-1 0 0,1 8 1 0 0,-11 30 50 0 0,3-22 24 0 0,-1 1-84 0 0,-2 33-597 0 0,5-22 218 0 0,5-32 378 0 0,-1 0 1 0 0,1 1 0 0 0,0-1 0 0 0,0 1 0 0 0,0-1-1 0 0,0 0 1 0 0,0 1 0 0 0,1 0 0 0 0,-1 3 0 0 0,1-4-63 0 0,-1 1-1 0 0,1-1 1 0 0,-1 1 0 0 0,0-1 0 0 0,0 1 0 0 0,0-1 0 0 0,0 1 0 0 0,0-1 0 0 0,-2 3 0 0 0,-8 35-1175 0 0,0-3 816 0 0,-5 0 197 0 0,-35 37 186 0 0,41-66 114 0 0,1 0 0 0 0,-2-1 1 0 0,1 0-1 0 0,-1-1 0 0 0,-20 9 1 0 0,-7 5 275 0 0,-48 32 275 0 0,83-49-639 0 0,0-1-1 0 0,0 1 0 0 0,0-1 1 0 0,0 1-1 0 0,0 0 0 0 0,-4 6 1 0 0,5-5 41 0 0,-1-1 1 0 0,1 0-1 0 0,-1 0 0 0 0,0 0 1 0 0,0 0-1 0 0,0-1 0 0 0,-4 3 1 0 0,-74 54-60 0 0,49-37 424 0 0,26-17-316 0 0,0-1 1 0 0,0 0-1 0 0,0 0 0 0 0,0-1 0 0 0,-1 1 1 0 0,-11 3-1 0 0,-64 27 15 0 0,55-22-99 0 0,26-12-6 0 0,39-10-458 0 0,2-7 14 0 0,63-36 0 0 0,-73 36 349 0 0,-2-2 1 0 0,0-1-1 0 0,38-34 0 0 0,-36 28 105 0 0,-22 20 22 0 0,0 0 0 0 0,-1-1-1 0 0,1 0 1 0 0,8-12 0 0 0,39-40 132 0 0,-31 28-138 0 0,-18 24 8 0 0,0-1-1 0 0,0 1 0 0 0,-1-1 0 0 0,0 0 1 0 0,0-1-1 0 0,4-11 0 0 0,2-6-52 0 0,1 1 0 0 0,18-28 0 0 0,3-24 162 0 0,-20 45-125 0 0,-11 27 4 0 0,-1 0 1 0 0,1 1-1 0 0,0-1 1 0 0,0 1-1 0 0,1-1 1 0 0,4-6-1 0 0,5-5-19 0 0,-10 13 21 0 0,-1 0 0 0 0,1 1 0 0 0,0-1 1 0 0,0 1-1 0 0,0-1 0 0 0,0 1 0 0 0,1 0 0 0 0,2-3 1 0 0,-2 3 1 0 0,-1 0 0 0 0,1-1 0 0 0,-1 1 0 0 0,0-1 0 0 0,0 1 1 0 0,0-1-1 0 0,0 0 0 0 0,2-5 0 0 0,7-9 80 0 0,0-11 9 0 0,-7 6 175 0 0,-4 20-242 0 0,0 1 0 0 0,0-1 0 0 0,0 1 0 0 0,1-1 0 0 0,-1 1-1 0 0,0-1 1 0 0,0 1 0 0 0,1-1 0 0 0,-1 1 0 0 0,1-1-1 0 0,-1 1 1 0 0,1-1 0 0 0,0 1 0 0 0,1-2 0 0 0,-1 1-1 0 0,0 0 0 0 0,0 0 0 0 0,0 0 0 0 0,0-1 1 0 0,0 1-1 0 0,0 0 0 0 0,-1 0 0 0 0,1-1 0 0 0,-1 1 1 0 0,0-1-1 0 0,1 1 0 0 0,-1 0 0 0 0,0-1 0 0 0,0 1 0 0 0,-1 0 1 0 0,0-5-1 0 0,0 3 48 0 0,0 0 1 0 0,1 0-1 0 0,-1 0 0 0 0,1 0 1 0 0,0 0-1 0 0,0 0 1 0 0,0 0-1 0 0,1-7 0 0 0,0-1-33 0 0,-1-142-47 0 0,-5 123 18 0 0,-1-9-15 0 0,5 36 35 0 0,0 0-1 0 0,-1 0 1 0 0,1 0 0 0 0,-1 0 0 0 0,0 0 0 0 0,-1 0-1 0 0,1 0 1 0 0,-1 1 0 0 0,1-1 0 0 0,-5-3 0 0 0,-14-8 23 0 0,20 14-35 0 0,0 0 0 0 0,-1 0 0 0 0,1-1 1 0 0,-1 1-1 0 0,1 0 0 0 0,-1 1 0 0 0,0-1 0 0 0,1 0 0 0 0,-1 0 0 0 0,0 1 1 0 0,1-1-1 0 0,-1 1 0 0 0,0-1 0 0 0,0 1 0 0 0,-2 0 0 0 0,3 0 0 0 0,-20-10 108 0 0,20 10-105 0 0,-1 0-1 0 0,1-1 1 0 0,0 1-1 0 0,-1-1 1 0 0,1 1-1 0 0,0-1 1 0 0,0 0-1 0 0,-1 0 0 0 0,1 1 1 0 0,0-1-1 0 0,0 0 1 0 0,0 0-1 0 0,0 0 1 0 0,0 0-1 0 0,0 0 1 0 0,0 0-1 0 0,0-2 1 0 0,-11-9 95 0 0,-26-19 619 0 0,16 13-823 0 0,11 9 66 0 0,1 2 7 0 0,-2 4-34 0 0,-60-6-1214 0 0,13 6 1148 0 0,58 3 133 0 0,1 0-2 0 0,-32-18-965 0 0,31 17 926 0 0,-41-32-82 0 0,41 33 105 0 0,1-1-3 0 0,0 0 8 0 0,0 1 0 0 0,0-1 1 0 0,-1 1-1 0 0,1-1 0 0 0,0 1 0 0 0,0-1 1 0 0,0 1-1 0 0,0-1 0 0 0,-1 1 1 0 0,1-1-1 0 0,0 1 0 0 0,-1-1 0 0 0,1 1 1 0 0,0-1-1 0 0,-1 1 0 0 0,1-1 0 0 0,0 1 1 0 0,-1-1-1 0 0,1 1 0 0 0,-1 0 1 0 0,1-1-1 0 0,-1 1 0 0 0,1 0 0 0 0,-1 0 1 0 0,1-1-1 0 0,-1 1 0 0 0,1 0 1 0 0,-2 0-1 0 0,-4-5-22 0 0,5 4 18 0 0,-37-24-351 0 0,-26-20 218 0 0,30 17 191 0 0,17 18-158 0 0,-1 1-1 0 0,0 1 1 0 0,-32-11-1 0 0,34 16 65 0 0,13 3 34 0 0,-1 0 0 0 0,1-1 0 0 0,0 1 0 0 0,0-1 0 0 0,0 0 1 0 0,0 0-1 0 0,0-1 0 0 0,-4-1 0 0 0,-1-1-67 0 0,1 1 1 0 0,-1 0-1 0 0,0 1 1 0 0,-12-3-1 0 0,-23-9-271 0 0,-29-24 184 0 0,46 23 147 0 0,12 8-12 0 0,1 1-1 0 0,-1 0 1 0 0,0 1 0 0 0,-19-5-1 0 0,21 7-22 0 0,-1 1 1 0 0,0 0-1 0 0,0 1 0 0 0,-22 0 0 0 0,24 1 10 0 0,1 0 0 0 0,0-1 0 0 0,0-1 0 0 0,0 0 0 0 0,0 0 0 0 0,1-1 0 0 0,-1 0 0 0 0,0-1 0 0 0,-11-6 0 0 0,17 10 36 0 0,-14-2-806 0 0,-5 2-1557 0 0,9 4-1979 0 0,14-4 4101 0 0,-1 1 1 0 0,1-1-1 0 0,0 0 0 0 0,-1 0 0 0 0,1 0 0 0 0,-1 0 0 0 0,1 0 1 0 0,-1 0-1 0 0,1 0 0 0 0,-1 0 0 0 0,1 0 0 0 0,0 0 1 0 0,-1 0-1 0 0,1 0 0 0 0,-1 0 0 0 0,1 0 0 0 0,-1 0 0 0 0,1 0 1 0 0,0 0-1 0 0,-1 0 0 0 0,1-1 0 0 0,-1 1 0 0 0,1 0 1 0 0,0 0-1 0 0,-1-1 0 0 0,0 0-1046 0 0,-4 1-217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6-16T17:52:06.413"/>
    </inkml:context>
    <inkml:brush xml:id="br0">
      <inkml:brushProperty name="width" value="0.35" units="cm"/>
      <inkml:brushProperty name="height" value="0.35" units="cm"/>
      <inkml:brushProperty name="color" value="#FFBE05"/>
    </inkml:brush>
  </inkml:definitions>
  <inkml:trace contextRef="#ctx0" brushRef="#br0">215 280 84 0 0,'-7'4'6486'0'0,"-20"11"-4410"0"0,16-3-1755 0 0,0 2 0 0 0,0-1 0 0 0,1 2 0 0 0,-16 29 0 0 0,23-36-301 0 0,1 0-1 0 0,0 0 1 0 0,0 0 0 0 0,1 1 0 0 0,0-1-1 0 0,0 14 1 0 0,-10 27 65 0 0,10-39-39 0 0,-1 0 0 0 0,-1 0 1 0 0,0-1-1 0 0,0 1 0 0 0,-1-1 1 0 0,-1 0-1 0 0,-5 10 0 0 0,-3 9 150 0 0,-18 48 329 0 0,30-72-502 0 0,0 0 0 0 0,0 0 0 0 0,0 0-1 0 0,0 0 1 0 0,1 0 0 0 0,0 0 0 0 0,0 6 0 0 0,0-7-5 0 0,0 0 1 0 0,0 0-1 0 0,0 1 1 0 0,0-1-1 0 0,-1 0 1 0 0,1 0-1 0 0,-1 0 0 0 0,0 0 1 0 0,-2 6-1 0 0,3-8-6 0 0,-1 0-1 0 0,1 0 0 0 0,0 1 0 0 0,-1-1 0 0 0,1 0 0 0 0,0 1 0 0 0,0-1 0 0 0,0 0 1 0 0,0 1-1 0 0,0-1 0 0 0,1 0 0 0 0,-1 0 0 0 0,0 1 0 0 0,0-1 0 0 0,1 0 1 0 0,-1 0-1 0 0,2 2 0 0 0,-2-1 5 0 0,1-1 0 0 0,0 1 1 0 0,-1 0-1 0 0,0 0 0 0 0,1-1 1 0 0,-1 1-1 0 0,0 0 0 0 0,0 0 1 0 0,1 0-1 0 0,-1-1 0 0 0,-1 1 1 0 0,1 0-1 0 0,0 0 0 0 0,0 0 0 0 0,-1 1 1 0 0,-1 4 45 0 0,0-1 0 0 0,1 0 0 0 0,0 0 0 0 0,1 1 0 0 0,-1-1 0 0 0,1 0 0 0 0,1 11 1 0 0,0 2-1 0 0,4 22 14 0 0,-3-32-60 0 0,0 0 0 0 0,0 0 0 0 0,1-1 1 0 0,0 1-1 0 0,0 0 0 0 0,5 8 0 0 0,-5-13 29 0 0,-1 1-1 0 0,0-1 1 0 0,0 1 0 0 0,-1 0 0 0 0,1 0-1 0 0,-1 0 1 0 0,0 0 0 0 0,0 0 0 0 0,0 7-1 0 0,0-6 6 0 0,0 0 0 0 0,1-1 0 0 0,0 1 0 0 0,0 0 0 0 0,0-1 0 0 0,1 1-1 0 0,-1-1 1 0 0,2 0 0 0 0,-1 0 0 0 0,7 8 0 0 0,-4 3-56 0 0,0-4 11 0 0,-3-10-2 0 0,-1 0 0 0 0,0 0 1 0 0,-1 0-1 0 0,1 0 1 0 0,0 0-1 0 0,0 0 1 0 0,-1 0-1 0 0,1 1 1 0 0,-1-1-1 0 0,2 4 0 0 0,-2-3-6 0 0,0 0 0 0 0,1-1 1 0 0,-1 1-1 0 0,1 0 0 0 0,0-1 0 0 0,-1 0 0 0 0,1 1 0 0 0,1-1 0 0 0,-1 0 0 0 0,4 3 0 0 0,-3-2 1 0 0,-1-1-1 0 0,1 0 1 0 0,-1 1 0 0 0,1 0 0 0 0,-1-1-1 0 0,0 1 1 0 0,0 0 0 0 0,2 4 0 0 0,9 12-51 0 0,-9-13 24 0 0,-1 0 0 0 0,0 0-1 0 0,0 1 1 0 0,-1-1 0 0 0,0 1-1 0 0,0 0 1 0 0,0-1 0 0 0,0 10-1 0 0,6 6 26 0 0,-7-20-13 0 0,0 0-1 0 0,0 0 1 0 0,0 1-1 0 0,0-1 1 0 0,0 0 0 0 0,0 0-1 0 0,-1 1 1 0 0,1-1-1 0 0,-1 0 1 0 0,1 4-1 0 0,6 9-93 0 0,-6-14 110 0 0,0 0 0 0 0,0 1 0 0 0,0-1 0 0 0,-1 0 0 0 0,1 1 0 0 0,0-1 0 0 0,0 1 0 0 0,-1-1 0 0 0,1 1 0 0 0,-1 0 0 0 0,0-1 0 0 0,1 4 0 0 0,5 1-96 0 0,-2-2 488 0 0,-8-2 2838 0 0,3-2-3193 0 0,0-1 1 0 0,0 1-1 0 0,-1-1 0 0 0,1 0 0 0 0,0 1 0 0 0,0-1 1 0 0,0 0-1 0 0,0 0 0 0 0,0 0 0 0 0,0 0 0 0 0,0 0 0 0 0,0 0 1 0 0,0 0-1 0 0,0 0 0 0 0,0 0 0 0 0,0 0 0 0 0,0-3 1 0 0,-17-29-174 0 0,10 17 184 0 0,-23-64 92 0 0,4-16 29 0 0,15 60-204 0 0,-4-7-77 0 0,4-1-90 0 0,10 40 193 0 0,0 0 0 0 0,1 0 0 0 0,-1 0 1 0 0,1-1-1 0 0,0 1 0 0 0,1 0 0 0 0,-1-1 0 0 0,1-7 0 0 0,-11-28-94 0 0,10 38 99 0 0,1 1 0 0 0,0-1 0 0 0,-1 1 0 0 0,0-1 0 0 0,1 1 0 0 0,-1-1 0 0 0,0 1 0 0 0,1-1 0 0 0,-1 1 0 0 0,0 0 0 0 0,0-1 0 0 0,-2-1 0 0 0,2 2 5 0 0,0 0-1 0 0,0-1 0 0 0,0 1 1 0 0,0 0-1 0 0,0-1 1 0 0,0 1-1 0 0,0-1 0 0 0,0 1 1 0 0,1-1-1 0 0,-1 1 1 0 0,1-1-1 0 0,-1-3 1 0 0,-7-13-39 0 0,7 16 39 0 0,0 0-1 0 0,0 0 1 0 0,0-1-1 0 0,0 1 0 0 0,0 0 1 0 0,0 0-1 0 0,1-1 1 0 0,-1 1-1 0 0,0-3 1 0 0,-15-68-200 0 0,10 14-204 0 0,6-52 121 0 0,1 106 248 0 0,0 0 0 0 0,0-1 0 0 0,0 1 0 0 0,0 0 0 0 0,1 0 0 0 0,-1 1 0 0 0,5-8 0 0 0,-4 7 31 0 0,0 0-1 0 0,0-1 1 0 0,0 1 0 0 0,0 0-1 0 0,-1-1 1 0 0,0 1-1 0 0,1-10 1 0 0,5-18-268 0 0,2-7-99 0 0,2-12 222 0 0,-10 48 81 0 0,-1 1 0 0 0,1 0 1 0 0,0 0-1 0 0,0 0 0 0 0,0 0 0 0 0,0 0 0 0 0,0 0 0 0 0,1 0 0 0 0,3-5 1 0 0,-3 6 8 0 0,-1-1 1 0 0,1 0 0 0 0,-1 0 0 0 0,1 1 0 0 0,-1-1 0 0 0,0 0 0 0 0,0 0 0 0 0,0 0 0 0 0,0-6 0 0 0,0 7 61 0 0,-1-1 1 0 0,1 1-1 0 0,-1 0 1 0 0,1 0-1 0 0,0 0 1 0 0,-1 0-1 0 0,1 0 1 0 0,0 0-1 0 0,0 0 1 0 0,1 0-1 0 0,-1 0 1 0 0,0 0-1 0 0,3-2 0 0 0,-3 3-3 0 0,0-1-1 0 0,1 0 1 0 0,-1 1-1 0 0,0-1 1 0 0,0 0-1 0 0,0 0 1 0 0,0 0-1 0 0,0 1 1 0 0,-1-1-1 0 0,1 0 1 0 0,0 0-1 0 0,0-4 1 0 0,10-29-3 0 0,0 8-56 0 0,-11 24 55 0 0,1 0 1 0 0,0 0-1 0 0,0 0 1 0 0,0 0-1 0 0,0 0 1 0 0,1 1-1 0 0,-1-1 1 0 0,1 1-1 0 0,0-1 1 0 0,-1 1-1 0 0,1-1 1 0 0,5-3-1 0 0,-6 4 1 0 0,1 1 0 0 0,0-1 0 0 0,-1 0 0 0 0,0 1 0 0 0,1-1 0 0 0,-1 0 0 0 0,0 0 0 0 0,0 0 0 0 0,0 0 0 0 0,0-1 0 0 0,1-2 0 0 0,-2 2-4 0 0,1 1 0 0 0,-1-1 0 0 0,1 1 0 0 0,0-1 0 0 0,0 0 0 0 0,0 1 0 0 0,0 0 0 0 0,1-1 0 0 0,-1 1 0 0 0,1 0 0 0 0,-1-1 0 0 0,4-2 0 0 0,-4 4 6 0 0,1-1 1 0 0,0 0-1 0 0,-1-1 0 0 0,1 1 1 0 0,-1 0-1 0 0,0 0 0 0 0,0-1 0 0 0,0 1 1 0 0,0 0-1 0 0,0-1 0 0 0,-1 1 0 0 0,2-4 1 0 0,-1 2 3 0 0,0-1 1 0 0,0 1 0 0 0,0 0-1 0 0,1-1 1 0 0,0 1 0 0 0,0 0-1 0 0,0 0 1 0 0,1 0 0 0 0,-1 1-1 0 0,1-1 1 0 0,3-3 0 0 0,5-6-22 0 0,-10 10 18 0 0,-1 3 4 0 0,54-19-60 0 0,-53 19 137 0 0,1 0 1 0 0,0-1-1 0 0,0 1 0 0 0,-1-1 0 0 0,1 1 1 0 0,0-1-1 0 0,-1 0 0 0 0,1 0 0 0 0,-1 0 1 0 0,1 0-1 0 0,-1 0 0 0 0,1 0 0 0 0,-1 0 0 0 0,0-1 1 0 0,0 1-1 0 0,3-3 0 0 0,11-10 572 0 0,-16 13-2846 0 0,-2 0-9574 0 0,3 1 10238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6-16T17:52:11.205"/>
    </inkml:context>
    <inkml:brush xml:id="br0">
      <inkml:brushProperty name="width" value="0.35" units="cm"/>
      <inkml:brushProperty name="height" value="0.35" units="cm"/>
      <inkml:brushProperty name="color" value="#FFBE05"/>
    </inkml:brush>
  </inkml:definitions>
  <inkml:trace contextRef="#ctx0" brushRef="#br0">160 13 448 0 0,'-3'-1'6343'0'0,"-3"-2"-3423"0"0,-11-5-1347 0 0,16 8-1559 0 0,-17 3-206 0 0,-24-3 894 0 0,41 0-708 0 0,0 0 1 0 0,0 0 0 0 0,0 1-1 0 0,0-1 1 0 0,0 0-1 0 0,0 1 1 0 0,0-1-1 0 0,1 1 1 0 0,-1-1 0 0 0,0 1-1 0 0,0-1 1 0 0,0 1-1 0 0,0-1 1 0 0,0 1 0 0 0,1 0-1 0 0,-1 0 1 0 0,0-1-1 0 0,1 1 1 0 0,-1 0 0 0 0,0 1-1 0 0,-13 11-31 0 0,12-12 29 0 0,1 1 1 0 0,0 0-1 0 0,-1-1 0 0 0,1 1 0 0 0,0 0 0 0 0,0-1 1 0 0,0 1-1 0 0,1 0 0 0 0,-1 0 0 0 0,0 0 1 0 0,1 0-1 0 0,-1 0 0 0 0,1 0 0 0 0,-1 3 1 0 0,-7 20 37 0 0,6-23-33 0 0,1-1 0 0 0,0 1 0 0 0,0 0 1 0 0,0 0-1 0 0,0 0 0 0 0,0 0 0 0 0,0 0 0 0 0,0 1 0 0 0,1-1 0 0 0,-1 0 0 0 0,1 0 0 0 0,-1 0 1 0 0,1 1-1 0 0,0 2 0 0 0,-6 10 4 0 0,6-8 31 0 0,0-3-29 0 0,0 0 0 0 0,0 0 0 0 0,0 0 0 0 0,0 0 1 0 0,0 0-1 0 0,1-1 0 0 0,0 1 0 0 0,2 7 0 0 0,2 3 27 0 0,-5-13-35 0 0,0 0 0 0 0,0 0 0 0 0,0-1-1 0 0,0 1 1 0 0,0 0 0 0 0,0 0 0 0 0,1-1 0 0 0,-1 1 0 0 0,0 0-1 0 0,0-1 1 0 0,1 1 0 0 0,-1 0 0 0 0,1-1 0 0 0,-1 1 0 0 0,0 0 0 0 0,1-1-1 0 0,-1 1 1 0 0,2 0 0 0 0,11 17-415 0 0,29 6 211 0 0,7 13 5 0 0,-48-36 189 0 0,9 4-36 0 0,30 11-10 0 0,-39-15 56 0 0,1 0 1 0 0,0-1-1 0 0,0 1 1 0 0,-1 0-1 0 0,1-1 1 0 0,0 1-1 0 0,0-1 1 0 0,0 1-1 0 0,0-1 1 0 0,0 0-1 0 0,3 0 1 0 0,-4 0 5 0 0,0 0-4 0 0,74-3-6 0 0,-42-3 25 0 0,-10-6-35 0 0,25-16 134 0 0,-47 27-113 0 0,-1 0-1 0 0,0 0 1 0 0,1 1-1 0 0,-1-1 1 0 0,1 0-1 0 0,-1 1 1 0 0,1-1 0 0 0,-1 0-1 0 0,1 1 1 0 0,0-1-1 0 0,-1 0 1 0 0,1 1-1 0 0,0-1 1 0 0,-1 1-1 0 0,1 0 1 0 0,0-1-1 0 0,0 1 1 0 0,1-1-1 0 0,-1 1 3 0 0,0-1-1 0 0,0 1 1 0 0,-1-1-1 0 0,1 1 1 0 0,0-1-1 0 0,0 1 0 0 0,0-1 1 0 0,0 1-1 0 0,-1-1 1 0 0,1 0-1 0 0,0 1 1 0 0,-1-1-1 0 0,1 0 1 0 0,0 0-1 0 0,-1 0 0 0 0,1 0 1 0 0,-1 1-1 0 0,1-1 1 0 0,-1 0-1 0 0,1-1 1 0 0,3-14 116 0 0,-3 13-90 0 0,0 0-1 0 0,0-1 0 0 0,0 1 1 0 0,0-1-1 0 0,0 1 1 0 0,-1-1-1 0 0,1-6 1 0 0,-1 8-23 0 0,0 0 1 0 0,1-1-1 0 0,-1 1 1 0 0,0 0-1 0 0,0-1 1 0 0,-1 1-1 0 0,1 0 1 0 0,0 0-1 0 0,-1-1 1 0 0,1 1-1 0 0,-1 0 1 0 0,0 0-1 0 0,0-1 1 0 0,0 1-1 0 0,0 0 1 0 0,0 0 0 0 0,-2-3-1 0 0,-3-5 130 0 0,6 9-132 0 0,-1 0 1 0 0,1 0-1 0 0,0 0 1 0 0,-1 0 0 0 0,1 0-1 0 0,-1 1 1 0 0,1-1 0 0 0,-1 0-1 0 0,0 0 1 0 0,1 1 0 0 0,-1-1-1 0 0,0 0 1 0 0,1 1 0 0 0,-1-1-1 0 0,0 0 1 0 0,-1 0 0 0 0,-20-27 261 0 0,4 12-216 0 0,2 8-39 0 0,13 7-24 0 0,0 0 0 0 0,1 0 0 0 0,-1 0 0 0 0,0 1 0 0 0,0-1 0 0 0,0 1 0 0 0,0-1 0 0 0,1 1 0 0 0,-1 0 0 0 0,0 0 0 0 0,0 1 0 0 0,0-1 0 0 0,0 0 0 0 0,-4 2 0 0 0,-11 1-22 0 0,15-3 37 0 0,1 0 1 0 0,-1 0 0 0 0,1 1-1 0 0,-1-1 1 0 0,0 1-1 0 0,1 0 1 0 0,-1 0 0 0 0,1 0-1 0 0,-1 0 1 0 0,-3 2-1 0 0,-10 3 131 0 0,15-6-133 0 0,1 0 0 0 0,0 1 0 0 0,-1-1 0 0 0,1 0 0 0 0,-1 1 0 0 0,1-1 0 0 0,-1 0 0 0 0,1 1 0 0 0,0-1 0 0 0,-1 0 0 0 0,1 1 0 0 0,0-1 0 0 0,0 1 0 0 0,-1-1 0 0 0,1 1 0 0 0,0-1 0 0 0,0 1 0 0 0,-1-1 0 0 0,1 1 0 0 0,0-1 1 0 0,0 1-1 0 0,0-1 0 0 0,0 1 0 0 0,0-1 0 0 0,0 1 0 0 0,0-1 0 0 0,0 1 0 0 0,0 0 0 0 0,0 24-5 0 0,1-18-9 0 0,-1-6 3 0 0,-5 2-2139 0 0,3-2-4920 0 0,-2-2 5453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6-16T17:52:19.604"/>
    </inkml:context>
    <inkml:brush xml:id="br0">
      <inkml:brushProperty name="width" value="0.35" units="cm"/>
      <inkml:brushProperty name="height" value="0.35" units="cm"/>
      <inkml:brushProperty name="color" value="#FFBE05"/>
    </inkml:brush>
  </inkml:definitions>
  <inkml:trace contextRef="#ctx0" brushRef="#br0">596 93 840 0 0,'0'0'1402'0'0,"0"0"70"0"0,-8 2 4045 0 0,-7 1-4697 0 0,-14 4 898 0 0,24-6-1622 0 0,0-1 0 0 0,0 1 0 0 0,0 0 0 0 0,1 0 0 0 0,-1 0 1 0 0,0 1-1 0 0,-8 3 0 0 0,-75 44-146 0 0,12-9 24 0 0,69-36 37 0 0,-14 8 29 0 0,-1-1 1 0 0,0 0-1 0 0,-26 7 0 0 0,38-12-73 0 0,-1-1 1 0 0,1 1 0 0 0,1 1-1 0 0,-1 0 1 0 0,1 0-1 0 0,0 1 1 0 0,-15 17-1 0 0,-19 21 21 0 0,42-45 14 0 0,0 0 0 0 0,0 1-1 0 0,1-1 1 0 0,-1 1 0 0 0,0-1-1 0 0,1 1 1 0 0,-1-1 0 0 0,1 1-1 0 0,0-1 1 0 0,0 1 0 0 0,-1-1-1 0 0,1 3 1 0 0,-11 33 43 0 0,10-32-46 0 0,-1 1-1 0 0,1-1 0 0 0,-1 0 1 0 0,-1 0-1 0 0,1 0 0 0 0,-1-1 1 0 0,0 1-1 0 0,-6 7 0 0 0,8-10 4 0 0,0-1-1 0 0,0 1 0 0 0,1-1 1 0 0,-1 1-1 0 0,1 0 0 0 0,-1-1 1 0 0,1 1-1 0 0,-1 0 0 0 0,1-1 0 0 0,0 1 1 0 0,0 0-1 0 0,0 2 0 0 0,-5 15 13 0 0,5-18-15 0 0,-1 0 0 0 0,1 0-1 0 0,-1 0 1 0 0,1 0 0 0 0,-1 0 0 0 0,1 0-1 0 0,0 0 1 0 0,0 0 0 0 0,-1 0 0 0 0,1 0-1 0 0,0 0 1 0 0,0 0 0 0 0,0 0 0 0 0,0 0-1 0 0,1 2 1 0 0,-1-1 1 0 0,0-1-1 0 0,0 1 0 0 0,0 0 1 0 0,0-1-1 0 0,0 1 0 0 0,0-1 1 0 0,-1 1-1 0 0,1-1 0 0 0,0 1 1 0 0,-1-1-1 0 0,1 1 1 0 0,-1-1-1 0 0,0 1 0 0 0,1-1 1 0 0,-1 0-1 0 0,0 1 0 0 0,-1 0 1 0 0,1 1-1 0 0,0-1-1 0 0,0 0 1 0 0,0 1 0 0 0,1-1-1 0 0,-1 1 1 0 0,1-1 0 0 0,-1 1 0 0 0,1-1-1 0 0,0 4 1 0 0,-6 34-15 0 0,6 68-148 0 0,11-72 497 0 0,-10-34-325 0 0,-1 0-1 0 0,0-1 0 0 0,1 1 0 0 0,-1-1 0 0 0,1 1 0 0 0,0 0 0 0 0,-1-1 0 0 0,1 0 0 0 0,0 1 0 0 0,0-1 0 0 0,0 1 0 0 0,0-1 0 0 0,0 0 0 0 0,0 0 0 0 0,3 2 0 0 0,-2-1 0 0 0,-1-1 0 0 0,1 1 0 0 0,-1-1 1 0 0,0 1-1 0 0,1-1 0 0 0,-1 1 0 0 0,0 0 0 0 0,0 0 0 0 0,0-1 0 0 0,0 1 0 0 0,0 0 0 0 0,0 0 0 0 0,-1 0 0 0 0,1 0 0 0 0,-1 0 0 0 0,1 4 0 0 0,10 31 305 0 0,-10-35-308 0 0,0 0 0 0 0,-1 0 0 0 0,1 0 0 0 0,1 0 1 0 0,-1 0-1 0 0,0 0 0 0 0,0 0 0 0 0,1 0 0 0 0,-1 0 0 0 0,1-1 0 0 0,0 1 0 0 0,-1-1 0 0 0,1 1 0 0 0,4 2 0 0 0,15 15-23 0 0,-7-8 71 0 0,-12-10-20 0 0,-1 0 0 0 0,1 0 0 0 0,0 0 0 0 0,-1 0 1 0 0,1 0-1 0 0,-1 0 0 0 0,0 1 0 0 0,1-1 0 0 0,-1 1 0 0 0,0-1 0 0 0,0 1 1 0 0,0-1-1 0 0,0 1 0 0 0,0-1 0 0 0,0 1 0 0 0,1 2 0 0 0,25 9 23 0 0,38 33-12 0 0,-64-45-39 0 0,5 11 8 0 0,-1-3-12 0 0,-5-7-2 0 0,0 1 0 0 0,0 0 1 0 0,1-1-1 0 0,0 1 0 0 0,-1 0 1 0 0,1-1-1 0 0,0 1 0 0 0,0-1 1 0 0,2 3-1 0 0,-2-2 4 0 0,0-1 0 0 0,0 1-1 0 0,0 0 1 0 0,0-1 0 0 0,0 1 0 0 0,0 0 0 0 0,-1-1-1 0 0,1 1 1 0 0,-1 3 0 0 0,0 0 2 0 0,0-5-9 0 0,-1 0-1 0 0,1 0 1 0 0,0 0 0 0 0,0 0-1 0 0,0 0 1 0 0,0 0 0 0 0,0 0 0 0 0,0 0-1 0 0,0 0 1 0 0,1 0 0 0 0,-1 0 0 0 0,0 0-1 0 0,0 0 1 0 0,1 0 0 0 0,-1 0 0 0 0,0-1-1 0 0,1 1 1 0 0,-1 0 0 0 0,1 0 0 0 0,1 1-1 0 0,-2-1 8 0 0,0-1-1 0 0,1 1 1 0 0,-1 0 0 0 0,0-1-1 0 0,0 1 1 0 0,1-1-1 0 0,-1 1 1 0 0,0 0 0 0 0,0-1-1 0 0,0 1 1 0 0,0 0-1 0 0,0 0 1 0 0,0-1 0 0 0,0 1-1 0 0,0 0 1 0 0,0-1-1 0 0,0 1 1 0 0,0 0 0 0 0,-1 0-1 0 0,1 0-2 0 0,0-1-1 0 0,0 1 1 0 0,-1-1-1 0 0,1 1 1 0 0,0-1 0 0 0,0 1-1 0 0,0-1 1 0 0,0 1-1 0 0,0-1 1 0 0,0 1-1 0 0,0-1 1 0 0,0 1-1 0 0,0-1 1 0 0,0 1 0 0 0,0-1-1 0 0,0 1 1 0 0,0-1-1 0 0,0 1 1 0 0,0-1-1 0 0,0 1 1 0 0,1-1 0 0 0,-1 1-1 0 0,0-1 1 0 0,0 1-1 0 0,1-1 1 0 0,-1 0-1 0 0,0 1 1 0 0,0-1 0 0 0,1 1-1 0 0,-1-1 1 0 0,1 0-1 0 0,-1 1 1 0 0,0-1-1 0 0,1 0 1 0 0,-1 1-1 0 0,1-1 1 0 0,0 0 0 0 0,43 10-439 0 0,16-1-167 0 0,27-9-472 0 0,-81-1 952 0 0,-1 1 0 0 0,1-1 0 0 0,0 0 0 0 0,-1-1 0 0 0,1 1 0 0 0,-1-1 0 0 0,0 0 0 0 0,1 0 0 0 0,-1-1 0 0 0,6-4 0 0 0,31-12-145 0 0,-3-3 415 0 0,-17 8 107 0 0,-14 8-71 0 0,0 0 0 0 0,0-1 0 0 0,-1 0 0 0 0,0-1 0 0 0,13-16 0 0 0,-2 2-48 0 0,-15 19-92 0 0,0 0 0 0 0,0-1 0 0 0,-1 1 0 0 0,1-1 0 0 0,-1 0 0 0 0,0 0 0 0 0,0 0 0 0 0,-1 0 0 0 0,1 0 0 0 0,-1 0 0 0 0,0 0 0 0 0,1-7-1 0 0,1 1-27 0 0,-3 9-13 0 0,0 1 0 0 0,1-1 0 0 0,-1 0 0 0 0,0 1 1 0 0,0-1-1 0 0,0 0 0 0 0,0 1 0 0 0,0-1 0 0 0,1 0 0 0 0,-1 0 1 0 0,0 1-1 0 0,-1-1 0 0 0,1 0 0 0 0,0 1 0 0 0,0-1 0 0 0,0 0 0 0 0,0 0 1 0 0,0 1-1 0 0,-1-1 0 0 0,1 0 0 0 0,0 1 0 0 0,-1-1 0 0 0,0 0 0 0 0,-1-16-58 0 0,2 16 57 0 0,1 1 1 0 0,-1-1-1 0 0,0 0 0 0 0,0 0 0 0 0,0 0 0 0 0,0 0 1 0 0,0 0-1 0 0,0 1 0 0 0,0-1 0 0 0,-1 0 0 0 0,1 0 1 0 0,0 0-1 0 0,0 0 0 0 0,-1 1 0 0 0,1-1 0 0 0,0 0 1 0 0,-1 0-1 0 0,0-1 0 0 0,-4-6-6 0 0,4 7 14 0 0,1 0 0 0 0,-1 0 0 0 0,1 0 0 0 0,-1 0 0 0 0,1 0 0 0 0,-1 0 1 0 0,0 1-1 0 0,1-1 0 0 0,-1 0 0 0 0,0 0 0 0 0,0 1 0 0 0,1-1 0 0 0,-1 1 1 0 0,0-1-1 0 0,0 0 0 0 0,-1 0 0 0 0,-2 0 32 0 0,1-1-1 0 0,-1 1 1 0 0,0 0 0 0 0,1-1-1 0 0,-1 2 1 0 0,0-1 0 0 0,0 0-1 0 0,0 1 1 0 0,1 0 0 0 0,-1 0-1 0 0,-7 0 1 0 0,-24-2 514 0 0,27 1-455 0 0,0-1 1 0 0,0 2 0 0 0,0-1-1 0 0,0 1 1 0 0,0 0 0 0 0,0 1-1 0 0,0 0 1 0 0,0 0 0 0 0,0 1-1 0 0,1 0 1 0 0,-1 0-1 0 0,0 1 1 0 0,1 0 0 0 0,-9 4-1 0 0,3 0-105 0 0,0 1 0 0 0,0 1 1 0 0,0-1-1 0 0,-21 21 0 0 0,32-26 11 0 0,0-1 0 0 0,0 1 0 0 0,1-1 0 0 0,-1 1 0 0 0,1 0 0 0 0,-1-1 0 0 0,1 1 0 0 0,0 0 1 0 0,0 0-1 0 0,0 0 0 0 0,0 0 0 0 0,1 0 0 0 0,-1 0 0 0 0,1 0 0 0 0,0 0 0 0 0,0 0 0 0 0,0 0 1 0 0,1 5-1 0 0,-1-7 0 0 0,1 0 1 0 0,0 0-1 0 0,-1 1 0 0 0,1-1 1 0 0,0 0-1 0 0,0 0 1 0 0,0 0-1 0 0,0 0 1 0 0,0 0-1 0 0,0 0 0 0 0,0-1 1 0 0,0 1-1 0 0,1 0 1 0 0,-1 0-1 0 0,0-1 1 0 0,3 2-1 0 0,20 8-110 0 0,4-9 30 0 0,-26-1 46 0 0,1 0 0 0 0,-1 0 1 0 0,0-1-1 0 0,1 1 0 0 0,-1 1 0 0 0,0-1 1 0 0,0 0-1 0 0,1 1 0 0 0,-1-1 0 0 0,0 1 1 0 0,0-1-1 0 0,4 3 0 0 0,-4-2-34 0 0,0 0 1 0 0,0 0-1 0 0,-1 0 0 0 0,1 0 0 0 0,-1 0 0 0 0,1 0 0 0 0,-1 0 0 0 0,1 1 0 0 0,-1-1 1 0 0,0 1-1 0 0,1-1 0 0 0,-1 1 0 0 0,0-1 0 0 0,0 1 0 0 0,0 0 0 0 0,0-1 0 0 0,-1 1 1 0 0,1 0-1 0 0,1 3 0 0 0,3 20-158 0 0,-4-25 222 0 0,-1 1 1 0 0,1-1 0 0 0,-1 0-1 0 0,1 1 1 0 0,-1-1 0 0 0,1 0-1 0 0,-1 0 1 0 0,1 1 0 0 0,0-1-1 0 0,-1 0 1 0 0,1 0 0 0 0,-1 0-1 0 0,1 0 1 0 0,0 0 0 0 0,-1 0-1 0 0,1 0 1 0 0,-1 0-1 0 0,1 0 1 0 0,0 0 0 0 0,-1 0-1 0 0,1 0 1 0 0,0 0 0 0 0,-1 0-1 0 0,1-1 1 0 0,-1 1 0 0 0,1 0-1 0 0,0-1 1 0 0,20-6 9 0 0,51-42 4 0 0,-61 40-157 0 0,1 0 0 0 0,-1 0 1 0 0,0-1-1 0 0,18-22 0 0 0,-22 24 195 0 0,-3 3-54 0 0,5-6-91 0 0,1 0 1 0 0,0 1 0 0 0,0 0 0 0 0,1 1 0 0 0,13-8-1 0 0,3-6-80 0 0,-22 18 146 0 0,0 1 0 0 0,0-1-1 0 0,1 1 1 0 0,-1 0-1 0 0,7-4 1 0 0,-1 3 25 0 0,-7 4 3 0 0,-1-1-1 0 0,0 1 1 0 0,1-1 0 0 0,-1 0-1 0 0,0 0 1 0 0,0 0-1 0 0,0 0 1 0 0,0 0 0 0 0,-1-1-1 0 0,5-4 1 0 0,0 0 96 0 0,0 0 0 0 0,1 0 0 0 0,0 1 0 0 0,11-7 0 0 0,-7 4-91 0 0,9-4 7 0 0,-3 0 69 0 0,-17 12-62 0 0,0-1 1 0 0,1 1-1 0 0,-1-1 0 0 0,1 1 1 0 0,0 0-1 0 0,-1-1 0 0 0,1 1 0 0 0,0 0 1 0 0,0 0-1 0 0,0 0 0 0 0,0 1 1 0 0,-1-1-1 0 0,1 0 0 0 0,0 1 1 0 0,3-1-1 0 0,-1 0 23 0 0,1 0-1 0 0,0 0 1 0 0,-1 0-1 0 0,1 0 1 0 0,-1-1 0 0 0,0 0-1 0 0,5-2 1 0 0,12-5 85 0 0,143-43 266 0 0,-148 47-245 0 0,-3 2-121 0 0,0 0 0 0 0,0-1 0 0 0,0-1 0 0 0,0 0 0 0 0,-1-1 0 0 0,0 0 0 0 0,0-1 0 0 0,13-10 0 0 0,-9 4 24 0 0,0 1 0 0 0,23-12 0 0 0,-1-7 292 0 0,-25 24-277 0 0,-1-1-1 0 0,-1 0 1 0 0,1 0-1 0 0,-1-1 0 0 0,0 0 1 0 0,-1-1-1 0 0,0-1 1 0 0,10-14-1 0 0,-14 17-71 0 0,0 0 0 0 0,1 1 0 0 0,0-1 0 0 0,11-8 0 0 0,7-8 101 0 0,-20 19-18 0 0,-2 0 0 0 0,1-1 1 0 0,0 1-1 0 0,-1-1 0 0 0,0 0 0 0 0,-1 1 1 0 0,1-1-1 0 0,-1 0 0 0 0,0-1 0 0 0,1-7 1 0 0,8-29 347 0 0,-8 32-39 0 0,-3 10-355 0 0,1 0 0 0 0,-1 0 0 0 0,0 0 0 0 0,1 0 0 0 0,-1 0 1 0 0,0 0-1 0 0,0 0 0 0 0,1 0 0 0 0,-1 0 0 0 0,0 0 0 0 0,0 0 1 0 0,0 0-1 0 0,0 0 0 0 0,-1 0 0 0 0,1 0 0 0 0,0 0 0 0 0,0 0 0 0 0,-1 0 1 0 0,1 0-1 0 0,0 0 0 0 0,-1 0 0 0 0,1 0 0 0 0,-1 0 0 0 0,0-1 0 0 0,-10-19 116 0 0,10 19-148 0 0,1 0 1 0 0,-1 0-1 0 0,0 0 1 0 0,0 0-1 0 0,1 1 1 0 0,-1-1 0 0 0,-1 0-1 0 0,1 1 1 0 0,0-1-1 0 0,0 1 1 0 0,0-1-1 0 0,-1 1 1 0 0,-1-2-1 0 0,-3-4 9 0 0,1 1 0 0 0,-1-1-1 0 0,-6-13 1 0 0,10 17 4 0 0,0 0 1 0 0,-1 1-1 0 0,1-1 1 0 0,0 1-1 0 0,-1 0 0 0 0,1 0 1 0 0,-6-3-1 0 0,-23-22 31 0 0,24 22 37 0 0,0 0-1 0 0,-1 1 0 0 0,1 0 1 0 0,-1 0-1 0 0,0 0 1 0 0,0 1-1 0 0,-1 1 1 0 0,1-1-1 0 0,-14-1 0 0 0,0-2-63 0 0,8 2 6 0 0,-1 1 0 0 0,0 0 1 0 0,0 1-1 0 0,0 0 0 0 0,0 1 0 0 0,-16 2 1 0 0,-35 4-37 0 0,51-3 9 0 0,1-1 0 0 0,-1 0 1 0 0,0 0-1 0 0,0-2 0 0 0,0 0 0 0 0,-21-4 0 0 0,28 4 1 0 0,0 0-1 0 0,0 0 1 0 0,1 1-1 0 0,-1 0 0 0 0,0 1 1 0 0,0 0-1 0 0,1 0 1 0 0,-1 0-1 0 0,0 1 0 0 0,1 0 1 0 0,-1 1-1 0 0,-11 5 1 0 0,-17 4-69 0 0,-35 11 92 0 0,40-12-128 0 0,-53 25 0 0 0,70-27-78 0 0,12-7 161 0 0,0 0 0 0 0,0 0 1 0 0,0-1-1 0 0,0 1 0 0 0,-1-1 0 0 0,1 0 0 0 0,0 1 0 0 0,-1-1 0 0 0,1 0 0 0 0,-1 0 0 0 0,1 0 1 0 0,-1-1-1 0 0,0 1 0 0 0,1-1 0 0 0,-1 1 0 0 0,0-1 0 0 0,0 0 0 0 0,1 0 0 0 0,-1 0 0 0 0,0 0 0 0 0,1-1 1 0 0,-1 1-1 0 0,-3-2 0 0 0,2 0-47 0 0,0 1 0 0 0,0-1 0 0 0,0 1 0 0 0,-1 0 0 0 0,1 0 0 0 0,0 0 1 0 0,0 0-1 0 0,-1 1 0 0 0,1 0 0 0 0,-1 0 0 0 0,-4 0 0 0 0,1 0 119 0 0,7 0-81 0 0,-16-2-401 0 0,13 1 436 0 0,4 1-3 0 0,0 0 0 0 0,-32 1-394 0 0,27 4-931 0 0,-3 1-2461 0 0,3-5-2481 0 0,5-1 4526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6-16T17:49:22.935"/>
    </inkml:context>
    <inkml:brush xml:id="br0">
      <inkml:brushProperty name="width" value="0.35" units="cm"/>
      <inkml:brushProperty name="height" value="0.35" units="cm"/>
      <inkml:brushProperty name="color" value="#FFE393"/>
    </inkml:brush>
  </inkml:definitions>
  <inkml:trace contextRef="#ctx0" brushRef="#br0">481 1624 28 0 0,'0'0'1002'0'0,"0"0"82"0"0,0 0-28 0 0,0 0-123 0 0,0 0-168 0 0,0 0-160 0 0,0 0-121 0 0,12-1 2268 0 0,-6 3-2754 0 0,-1 0 0 0 0,1-1 0 0 0,-1 1 0 0 0,1-1 0 0 0,0-1-1 0 0,0 1 1 0 0,0-1 0 0 0,-1 0 0 0 0,8-1 0 0 0,-12 1-1 0 0,0 0 0 0 0,1-1 0 0 0,-1 1 1 0 0,0 0-1 0 0,1 0 0 0 0,-1 0 0 0 0,1 0 1 0 0,-1 0-1 0 0,0 0 0 0 0,1 0 0 0 0,-1 0 1 0 0,0 1-1 0 0,1-1 0 0 0,-1 0 1 0 0,0 1-1 0 0,0-1 0 0 0,1 1 0 0 0,-1-1 1 0 0,2 2-1 0 0,-2-1-4 0 0,19 2-10 0 0,-18-2 18 0 0,0-1 0 0 0,0 1 0 0 0,1-1 0 0 0,-1 1 0 0 0,0-1 0 0 0,0 0 0 0 0,1 0 0 0 0,-1 0 0 0 0,0 0 0 0 0,1-1 0 0 0,-1 1 0 0 0,4-1 0 0 0,-1-1 5 0 0,1 0 0 0 0,-1 1 0 0 0,1 0-1 0 0,-1 0 1 0 0,1 0 0 0 0,0 1 0 0 0,-1 0 0 0 0,1 0-1 0 0,6 1 1 0 0,-12-1-6 0 0,21-1-35 0 0,16-10 90 0 0,-4-8 34 0 0,-6-11 75 0 0,-22 20-145 0 0,-5 9-17 0 0,0 0 0 0 0,0 0 0 0 0,1 0 0 0 0,-1 0 0 0 0,0 0 0 0 0,1 1 1 0 0,-1-1-1 0 0,0 0 0 0 0,1 0 0 0 0,-1 0 0 0 0,1 0 0 0 0,-1 1 0 0 0,1-1 0 0 0,0 0 0 0 0,1-1 0 0 0,23-19-18 0 0,-9 7 50 0 0,-15 13-34 0 0,-1 0 0 0 0,1 0 1 0 0,0 0-1 0 0,-1 1 0 0 0,1-1 1 0 0,0 0-1 0 0,0 1 0 0 0,-1-1 0 0 0,1 0 1 0 0,0 1-1 0 0,0-1 0 0 0,0 1 0 0 0,0 0 1 0 0,0-1-1 0 0,-1 1 0 0 0,1-1 1 0 0,0 1-1 0 0,2 0 0 0 0,-2 0-7 0 0,-1-1 4 0 0,2-1 10 0 0,1-1 0 0 0,-1 1 1 0 0,1-1-1 0 0,0 1 0 0 0,0 0 0 0 0,0 0 0 0 0,6-3 0 0 0,-9 5-5 0 0,53-36 55 0 0,-49 33-51 0 0,0 1 0 0 0,-1-1 1 0 0,1 0-1 0 0,-1 0 1 0 0,0-1-1 0 0,5-5 0 0 0,1-2 1 0 0,-6 8-7 0 0,1-1-1 0 0,-2-1 1 0 0,1 1 0 0 0,0 0-1 0 0,-1-1 1 0 0,0 1 0 0 0,0-1-1 0 0,0 0 1 0 0,-1 1 0 0 0,1-1-1 0 0,-1 0 1 0 0,0-6 0 0 0,10-33-35 0 0,1 21-96 0 0,4-3 171 0 0,16 5-101 0 0,-15 10 45 0 0,-15 9 13 0 0,0 1-1 0 0,0-1 1 0 0,1 1 0 0 0,-1-1-1 0 0,0 1 1 0 0,1 0-1 0 0,-1 0 1 0 0,1 0 0 0 0,3-1-1 0 0,20-12-8 0 0,-8 4 9 0 0,-16 9 3 0 0,1 0-1 0 0,-1 1 0 0 0,1-1 1 0 0,-1 0-1 0 0,1-1 0 0 0,-1 1 1 0 0,0 0-1 0 0,0 0 0 0 0,3-3 0 0 0,12-7 15 0 0,15-14-126 0 0,7-2 81 0 0,12 8 119 0 0,-26 9-86 0 0,-18 8-15 0 0,35-8-37 0 0,8-9-5 0 0,0-2 43 0 0,25-19 219 0 0,-42 13-114 0 0,-33 27-91 0 0,1-1 0 0 0,0 1 0 0 0,-1-1 0 0 0,1 1 0 0 0,-1-1-1 0 0,0 1 1 0 0,1-1 0 0 0,-1 1 0 0 0,1-1 0 0 0,-1 0 0 0 0,0 1 0 0 0,0-1 0 0 0,1 0 0 0 0,-1 1 0 0 0,0-1 0 0 0,0 0 0 0 0,0 1 0 0 0,0-1 0 0 0,0 0 0 0 0,0 0 0 0 0,0 1 0 0 0,0-2 0 0 0,0 1 0 0 0,0 0 1 0 0,0 0 0 0 0,0 1 0 0 0,0-1-1 0 0,1 0 1 0 0,-1 0 0 0 0,0 1 0 0 0,0-1 0 0 0,1 0-1 0 0,-1 0 1 0 0,0 1 0 0 0,1-1 0 0 0,-1 0-1 0 0,0 0 1 0 0,1 1 0 0 0,-1-1 0 0 0,1 1 0 0 0,-1-1-1 0 0,1 0 1 0 0,-1 1 0 0 0,2-2 0 0 0,-1 2-1 0 0,0-1 1 0 0,-1 1 0 0 0,1-1-1 0 0,0 1 1 0 0,-1-1 0 0 0,1 0-1 0 0,-1 1 1 0 0,1-1 0 0 0,-1 0-1 0 0,0 1 1 0 0,1-1 0 0 0,-1 0-1 0 0,1 0 1 0 0,-1 1 0 0 0,0-1-1 0 0,0 0 1 0 0,0 0 0 0 0,1 0-1 0 0,-1 0 1 0 0,0 1 0 0 0,0-1 0 0 0,0-1-1 0 0,0 0 9 0 0,0 1 0 0 0,0-1 0 0 0,1 0 0 0 0,-1 1 0 0 0,0-1 0 0 0,1 1 0 0 0,0-1 0 0 0,-1 0 0 0 0,1 1 0 0 0,0-1 0 0 0,2-2 0 0 0,-2 3 22 0 0,0-1 0 0 0,0 1 0 0 0,-1-1 0 0 0,1 0 0 0 0,0 1 0 0 0,0-1 0 0 0,-1 0 0 0 0,1 0 0 0 0,-1 1 0 0 0,1-1 0 0 0,-1 0 1 0 0,0-2-1 0 0,6-18 425 0 0,-12-49 363 0 0,6 68-770 0 0,1 3-49 0 0,-1-1 0 0 0,0 0 0 0 0,0 1 0 0 0,0-1 0 0 0,0 1 0 0 0,0-1 0 0 0,0 1 0 0 0,-1-1 0 0 0,1 1 0 0 0,0-1 0 0 0,0 1 0 0 0,0-1 0 0 0,0 1 0 0 0,-1-1 0 0 0,1 1 1 0 0,0 0-1 0 0,0-1 0 0 0,-1 1 0 0 0,1-1 0 0 0,0 1 0 0 0,-1 0 0 0 0,1-1 0 0 0,0 1 0 0 0,-1-1 0 0 0,-10-20 342 0 0,11 18-317 0 0,-1 1 0 0 0,0 0 0 0 0,1 0-1 0 0,-1 0 1 0 0,0 0 0 0 0,0 0 0 0 0,-1 0 0 0 0,1 0 0 0 0,0 0 0 0 0,-1 0 0 0 0,1 1 0 0 0,-4-4 0 0 0,-8-22 97 0 0,12 25-120 0 0,-1-1 1 0 0,0 0-1 0 0,0 0 0 0 0,1 0 1 0 0,-1 0-1 0 0,1 0 0 0 0,0 0 1 0 0,0 0-1 0 0,0 0 0 0 0,0-4 0 0 0,-10-18 61 0 0,-5-3 195 0 0,15 27-250 0 0,1-1 0 0 0,-1 1 0 0 0,0 0 0 0 0,1-1 0 0 0,-1 1 0 0 0,0 0 0 0 0,0 0 0 0 0,0 0 0 0 0,0 0 0 0 0,0 0 0 0 0,0 0 0 0 0,0 0 0 0 0,0 0 0 0 0,0 0 0 0 0,-1 0 0 0 0,-1 0 0 0 0,-11-11 113 0 0,4 0 116 0 0,7 9-199 0 0,0-1 0 0 0,0 0 0 0 0,0 1 0 0 0,-1 0 0 0 0,1 0 0 0 0,-6-4 0 0 0,-37-28 340 0 0,40 32-313 0 0,0 0-40 0 0,1 0 1 0 0,0 0 0 0 0,1 0-1 0 0,-1 0 1 0 0,0-1-1 0 0,-6-7 1 0 0,0 2-18 0 0,8 7 35 0 0,0 0 0 0 0,1-1 0 0 0,-1 1 0 0 0,0 0 0 0 0,1-1 0 0 0,-1 0 0 0 0,1 1 0 0 0,0-1 0 0 0,-3-6 0 0 0,2 4-17 0 0,0 1 0 0 0,0-1 0 0 0,0 1 1 0 0,-1 0-1 0 0,1 0 0 0 0,-1 0 0 0 0,-5-4 0 0 0,-2-3 76 0 0,-46-39 69 0 0,-30-17 183 0 0,82 62-310 0 0,-1 1 1 0 0,1 0-1 0 0,-1 0 0 0 0,1 1 1 0 0,-1-1-1 0 0,-12-3 1 0 0,-8-6 14 0 0,-72-27 270 0 0,61 22-266 0 0,26 15-64 0 0,-38-21-42 0 0,48 24 42 0 0,-8-2-10 0 0,0-1 0 0 0,0-1 0 0 0,1 1 0 0 0,-10-6 0 0 0,-26-4 4 0 0,35 10 47 0 0,0-1 0 0 0,0 1 0 0 0,-18-3-1 0 0,4 1 13 0 0,9 1-12 0 0,1 0 0 0 0,-1 1-1 0 0,0 1 1 0 0,-18-1-1 0 0,27 3-28 0 0,-1-1-1 0 0,1 0 1 0 0,0 0-1 0 0,-1 0 1 0 0,1 0-1 0 0,-6-4 1 0 0,7 4 2 0 0,1-1 1 0 0,0 1 0 0 0,-1 0-1 0 0,1 0 1 0 0,-1 0-1 0 0,1 1 1 0 0,-6-1 0 0 0,8 1-4 0 0,-22-9 224 0 0,21 8-238 0 0,0 0-1 0 0,0 1 1 0 0,1-1-1 0 0,-1 1 1 0 0,0-1-1 0 0,0 1 1 0 0,0 0-1 0 0,-1 0 1 0 0,1-1-1 0 0,0 2 1 0 0,-3-1-1 0 0,-1 0-54 0 0,-25-3 71 0 0,28 2-16 0 0,-15-1-6 0 0,17 2 11 0 0,-2-1-13 0 0,0 1 0 0 0,0-1 0 0 0,1 1 0 0 0,-1-1 0 0 0,0 1 0 0 0,0 0 0 0 0,0 0 0 0 0,0 0 1 0 0,0 0-1 0 0,1 1 0 0 0,-1-1 0 0 0,0 1 0 0 0,0 0 0 0 0,1-1 0 0 0,-1 1 0 0 0,-2 2 1 0 0,-56 27-49 0 0,60-29 54 0 0,0 0 0 0 0,0 1-1 0 0,-1-1 1 0 0,1 0 0 0 0,0 0 0 0 0,-1 0 0 0 0,1 0-1 0 0,-1-1 1 0 0,0 1 0 0 0,1 0 0 0 0,-1-1-1 0 0,-1 1 1 0 0,-9 5-80 0 0,7-3 50 0 0,-27 16 12 0 0,29-17 19 0 0,-1 0 0 0 0,0 0 0 0 0,1 0-1 0 0,-1 0 1 0 0,1 1 0 0 0,0-1-1 0 0,-4 5 1 0 0,5-5-7 0 0,-17 10-42 0 0,4 1 44 0 0,-16 3-16 0 0,-7 9-43 0 0,5 7-532 0 0,6-4 479 0 0,25-27 53 0 0,1 0 0 0 0,0 1 0 0 0,0-1-1 0 0,0 1 1 0 0,0-1 0 0 0,0 1 0 0 0,1-1 0 0 0,-1 1 0 0 0,0-1 0 0 0,1 1 0 0 0,-1-1 0 0 0,1 1 0 0 0,-1 0 0 0 0,1-1 0 0 0,0 1 0 0 0,0 2 0 0 0,-4 3-88 0 0,-3 10 36 0 0,7-16 110 0 0,0 0 0 0 0,0 1 0 0 0,0-1 0 0 0,-1 0 0 0 0,1 0-1 0 0,0 0 1 0 0,0 0 0 0 0,-1 0 0 0 0,1 0 0 0 0,-1 0 0 0 0,1 0 0 0 0,-1 0 0 0 0,1 0 0 0 0,-1 0 0 0 0,0 0 0 0 0,1 0 0 0 0,-1-1 0 0 0,0 1 0 0 0,0 0 0 0 0,0 0 0 0 0,0-1 0 0 0,-1 2 0 0 0,2-2-17 0 0,-1 1-1 0 0,0-1 0 0 0,1 1 1 0 0,-1-1-1 0 0,1 1 1 0 0,-1-1-1 0 0,1 1 0 0 0,-1-1 1 0 0,1 1-1 0 0,-1 0 1 0 0,1-1-1 0 0,-1 1 0 0 0,1 0 1 0 0,0-1-1 0 0,-1 1 1 0 0,1 0-1 0 0,0 0 0 0 0,-1-1 1 0 0,1 1-1 0 0,0 0 0 0 0,0 1 1 0 0,-11 59-2520 0 0,0 10 1720 0 0,11 52-189 0 0,-11-77 1283 0 0,0 2-96 0 0,0 9-41 0 0,6-8-54 0 0,2-30-68 0 0,3-17-12 0 0,-1-1 1 0 0,1 1-1 0 0,-1 0 1 0 0,1 0-1 0 0,0 0 0 0 0,0 0 1 0 0,0 0-1 0 0,0-1 1 0 0,0 1-1 0 0,0 0 1 0 0,0 0-1 0 0,1 0 0 0 0,-1 0 1 0 0,1-1-1 0 0,-1 1 1 0 0,2 2-1 0 0,-1-2 3 0 0,-1-1-1 0 0,1 1 1 0 0,-1 0-1 0 0,1 0 0 0 0,-1-1 1 0 0,0 1-1 0 0,0 0 1 0 0,0 0-1 0 0,0-1 1 0 0,0 1-1 0 0,0 2 0 0 0,2 18-1 0 0,0-17-3 0 0,-1-1-1 0 0,0 1 1 0 0,0-1 0 0 0,0 1 0 0 0,0-1-1 0 0,-1 1 1 0 0,0-1 0 0 0,0 6 0 0 0,0-7 3 0 0,11 41-12 0 0,0-10-7 0 0,0 3 209 0 0,-11-36-182 0 0,0 1 0 0 0,1 0 1 0 0,-1-1-1 0 0,1 1 0 0 0,0-1 0 0 0,-1 1 1 0 0,1-1-1 0 0,0 1 0 0 0,0-1 0 0 0,0 1 1 0 0,0-1-1 0 0,0 0 0 0 0,3 3 0 0 0,-3-3 8 0 0,0 0-1 0 0,1 1 0 0 0,-1-1 0 0 0,0 1 1 0 0,0-1-1 0 0,0 1 0 0 0,0-1 0 0 0,0 1 0 0 0,0-1 1 0 0,-1 1-1 0 0,1 0 0 0 0,0 0 0 0 0,-1-1 1 0 0,1 3-1 0 0,-1-2-7 0 0,0-1 0 0 0,1 0-1 0 0,-1 0 1 0 0,1 0 0 0 0,-1 0 0 0 0,1 1 0 0 0,-1-1-1 0 0,1 0 1 0 0,0 0 0 0 0,0 0 0 0 0,-1 0 0 0 0,1 0 0 0 0,0 0-1 0 0,0-1 1 0 0,0 1 0 0 0,0 0 0 0 0,1 1 0 0 0,-1-2 2 0 0,0 1 1 0 0,0 0 0 0 0,0 0 0 0 0,0 0-1 0 0,0 0 1 0 0,0 0 0 0 0,0 0 0 0 0,0 0-1 0 0,0 0 1 0 0,-1 0 0 0 0,1 0-1 0 0,0 0 1 0 0,-1 0 0 0 0,1 1 0 0 0,-1-1-1 0 0,1 0 1 0 0,-1 2 0 0 0,1-2 0 0 0,-1 0-1 0 0,1 1 1 0 0,0-1-1 0 0,-1 0 1 0 0,1 0 0 0 0,0-1-1 0 0,0 1 1 0 0,-1 0 0 0 0,1 0-1 0 0,0 0 1 0 0,0 0 0 0 0,0-1-1 0 0,0 1 1 0 0,0 0 0 0 0,0-1-1 0 0,0 1 1 0 0,2 0-1 0 0,-2-1-3 0 0,0 1 0 0 0,0-1 0 0 0,0 1-1 0 0,0-1 1 0 0,0 1 0 0 0,0 0-1 0 0,0-1 1 0 0,0 1 0 0 0,0 0-1 0 0,0 0 1 0 0,0 0 0 0 0,-1 0-1 0 0,1 0 1 0 0,0 0 0 0 0,-1 0 0 0 0,1 0-1 0 0,0 1 1 0 0,-1-1-2 0 0,1 1 0 0 0,-1-1 0 0 0,1 0 0 0 0,-1 0 0 0 0,1 0 0 0 0,-1 1 0 0 0,1-1 1 0 0,0 0-1 0 0,0 0 0 0 0,-1 0 0 0 0,1 0 0 0 0,0 0 0 0 0,0 0 0 0 0,0 0 0 0 0,0-1 0 0 0,2 2 0 0 0,9 10 48 0 0,21 31 86 0 0,-16-6 187 0 0,-9-23-340 0 0,-7-13 18 0 0,0 1 0 0 0,0-1 0 0 0,0 1 1 0 0,-1-1-1 0 0,1 0 0 0 0,1 1 0 0 0,-1-1 0 0 0,0 0 1 0 0,0 0-1 0 0,0 1 0 0 0,1-1 0 0 0,-1 0 0 0 0,0-1 0 0 0,3 2 1 0 0,-2 0-20 0 0,0-1 0 0 0,1 0 0 0 0,-1 1 0 0 0,0 0 0 0 0,0-1 1 0 0,0 1-1 0 0,-1 0 0 0 0,1 0 0 0 0,0 0 0 0 0,-1 0 0 0 0,1 0 1 0 0,-1 0-1 0 0,1 1 0 0 0,0 2 0 0 0,-2-4-35 0 0,0 8-144 0 0,0-7 191 0 0,0 8 102 0 0,0-9-91 0 0,-1 1 0 0 0,1 0 0 0 0,0 0 0 0 0,0-1 0 0 0,0 1 0 0 0,0 0 0 0 0,1 0 0 0 0,-1 0 0 0 0,0-1 0 0 0,1 1 0 0 0,-1 0 0 0 0,1-1 1 0 0,0 1-1 0 0,1 2 0 0 0,-1 1 27 0 0,1 0 0 0 0,-1 0 1 0 0,0 0-1 0 0,-1 0 1 0 0,1 0-1 0 0,-1 8 1 0 0,0-11-15 0 0,1 0 1 0 0,-1-1-1 0 0,1 1 0 0 0,0 0 1 0 0,-1 0-1 0 0,1-1 1 0 0,0 1-1 0 0,0 0 1 0 0,0-1-1 0 0,0 1 1 0 0,1-1-1 0 0,1 3 1 0 0,-2-3-11 0 0,1 1 1 0 0,-1 0 0 0 0,1-1 0 0 0,-1 1-1 0 0,0 0 1 0 0,0 0 0 0 0,0 0 0 0 0,0 0 0 0 0,0 0-1 0 0,-1 0 1 0 0,1 0 0 0 0,0 4 0 0 0,2-3 88 0 0,0 0 0 0 0,-1 0 0 0 0,1 0 0 0 0,0 0 0 0 0,0-1 0 0 0,1 1 0 0 0,-1-1 0 0 0,7 4 0 0 0,7 5 4 0 0,-13-8-85 0 0,-1 0 1 0 0,1 0-1 0 0,-1-1 1 0 0,1 1-1 0 0,0-1 1 0 0,0 0-1 0 0,8 3 1 0 0,24 4 553 0 0,8 0-321 0 0,-6 7-227 0 0,-32-14 6 0 0,0 1 0 0 0,0-1 1 0 0,0-1-1 0 0,0 1 0 0 0,0-1 0 0 0,8 1 1 0 0,-9-2 1 0 0,1 1 1 0 0,-1 0 0 0 0,1 0 0 0 0,-1 1-1 0 0,11 3 1 0 0,-13-4-1 0 0,0 0 0 0 0,0-1 0 0 0,0 0 0 0 0,0 1 0 0 0,0-1 1 0 0,0 0-1 0 0,0-1 0 0 0,0 1 0 0 0,0 0 0 0 0,3-2 0 0 0,14 0 49 0 0,78-13-49 0 0,-89 12-10 0 0,0 1 0 0 0,0-1 0 0 0,-1 0 1 0 0,1-1-1 0 0,-1 0 0 0 0,10-6 0 0 0,59-29 102 0 0,-11-1 61 0 0,-52 31-172 0 0,0 0-1 0 0,0-1 0 0 0,-1 0 1 0 0,-1-1-1 0 0,13-14 0 0 0,-11 7 20 0 0,-11 13-23 0 0,1 0 0 0 0,0 1-1 0 0,-1-1 1 0 0,2 1-1 0 0,-1 0 1 0 0,0 0 0 0 0,9-6-1 0 0,53-33-28 0 0,-51 33 10 0 0,-10 6 6 0 0,1 0 1 0 0,-1 0-1 0 0,1 1 0 0 0,-1 0 1 0 0,1 0-1 0 0,7-3 1 0 0,-6 4 3 0 0,0-1 0 0 0,-1 0 0 0 0,1 0 1 0 0,9-7-1 0 0,13-8-37 0 0,-14 9 52 0 0,56-37-76 0 0,-33 18 22 0 0,-12 7 113 0 0,-8 6 88 0 0,3-6-143 0 0,-19 18-23 0 0,1 0 0 0 0,0-1 0 0 0,0 1 0 0 0,0 0-1 0 0,1 1 1 0 0,-1-1 0 0 0,5-2 0 0 0,94-60 258 0 0,-36 16-90 0 0,-39 25-64 0 0,-3 8-91 0 0,-23 15-2 0 0,-1 1-1 0 0,1 0 1 0 0,-1-1-1 0 0,1 1 1 0 0,-1-1-1 0 0,1 1 1 0 0,-1-1-1 0 0,1 1 1 0 0,-1-1-1 0 0,1 0 1 0 0,-1 1-1 0 0,0-1 1 0 0,1 1-1 0 0,-1-1 1 0 0,0 0-1 0 0,1 1 1 0 0,-1-1-1 0 0,0 0 1 0 0,0 0-1 0 0,0 1 1 0 0,0-1-1 0 0,0 0 0 0 0,0 1 1 0 0,0-1-1 0 0,0 0 1 0 0,0 0-1 0 0,0 1 1 0 0,0-1-1 0 0,0 0 1 0 0,0 1-1 0 0,-1-1 1 0 0,1 0-1 0 0,0 1 1 0 0,-1-1-1 0 0,0-1 1 0 0,-5-29 260 0 0,-5-12-134 0 0,10 39-88 0 0,-1 0 0 0 0,0 1 0 0 0,0-1 0 0 0,0 0 0 0 0,0 1 0 0 0,-1-1 0 0 0,1 1 0 0 0,-1 0 0 0 0,0 0 0 0 0,0 0 0 0 0,-4-3 0 0 0,-15-15 413 0 0,22 19-453 0 0,-1 0 0 0 0,1 1 0 0 0,-1 0 0 0 0,0-1 0 0 0,1 1 0 0 0,-1 0 0 0 0,0-1 0 0 0,0 1 0 0 0,1 0 0 0 0,-1 0 0 0 0,0 0 0 0 0,0 0 0 0 0,-1 0 0 0 0,1 0 0 0 0,0 0 0 0 0,0 0 0 0 0,0 0 0 0 0,-1 0 1 0 0,1 0-1 0 0,0 1 0 0 0,-1-1 0 0 0,1 1 0 0 0,-1-1 0 0 0,-1 0 0 0 0,1 3-34 0 0,0 0 1 0 0,-1 0-1 0 0,1 1 0 0 0,1-1 1 0 0,-1 0-1 0 0,0 1 0 0 0,0-1 1 0 0,1 1-1 0 0,-1 0 1 0 0,1-1-1 0 0,0 1 0 0 0,0 0 1 0 0,-1 4-1 0 0,-12 21 3 0 0,-37 43-68 0 0,43-62 71 0 0,3-3 28 0 0,0 0-1 0 0,0-1 0 0 0,-1 1 1 0 0,0-1-1 0 0,-6 5 0 0 0,-4 9 19 0 0,11-7-96 0 0,4-12 68 0 0,1 0 0 0 0,0 0 0 0 0,0 0-1 0 0,0 1 1 0 0,0-1 0 0 0,0 0 0 0 0,0 0 0 0 0,0 0 0 0 0,0 0-1 0 0,0 0 1 0 0,0 1 0 0 0,0-1 0 0 0,0 0 0 0 0,0 0-1 0 0,0 0 1 0 0,0 0 0 0 0,0 1 0 0 0,0-1 0 0 0,0 0 0 0 0,1 0-1 0 0,-1 0 1 0 0,0 0 0 0 0,0 0 0 0 0,0 1 0 0 0,0-1-1 0 0,0 0 1 0 0,0 0 0 0 0,0 0 0 0 0,0 0 0 0 0,1 0 0 0 0,-1 0-1 0 0,0 0 1 0 0,0 1 0 0 0,0-1 0 0 0,0 0 0 0 0,0 0-1 0 0,0 0 1 0 0,1 0 0 0 0,-1 0 0 0 0,0 0 0 0 0,0 0 0 0 0,0 0-1 0 0,0 0 1 0 0,1 0 0 0 0,-1 0 0 0 0,0 0 0 0 0,0 0-1 0 0,0 15-33 0 0,0-13 39 0 0,0 0 1 0 0,0-1 0 0 0,-1 1-1 0 0,1-1 1 0 0,-1 1 0 0 0,1 0-1 0 0,-1-1 1 0 0,0 1 0 0 0,0-1-1 0 0,1 0 1 0 0,-1 1 0 0 0,0-1-1 0 0,0 0 1 0 0,0 1 0 0 0,-1-1-1 0 0,-1 2 1 0 0,-28 20 0 0 0,-1 1 6 0 0,20-12 42 0 0,-1-1-1 0 0,0-1 0 0 0,-1 0 1 0 0,-22 12-1 0 0,-78 34 337 0 0,77-30-392 0 0,34-23 12 0 0,-1-1 0 0 0,0 1 0 0 0,1 0 0 0 0,0 0 0 0 0,0 1 0 0 0,0-1 0 0 0,-4 6 0 0 0,-6 8-1 0 0,10-14-2 0 0,1 0-1 0 0,1 0 1 0 0,-1 0-1 0 0,0 0 0 0 0,1 1 1 0 0,-1-1-1 0 0,1 1 0 0 0,0-1 1 0 0,0 1-1 0 0,1-1 0 0 0,-1 1 1 0 0,0 5-1 0 0,-10 33-51 0 0,10-40 43 0 0,1-2 10 0 0,-1 1 1 0 0,1-1 0 0 0,-1 1-1 0 0,0-1 1 0 0,1 1 0 0 0,-1 0-1 0 0,1-1 1 0 0,-1 1 0 0 0,1 0-1 0 0,0 0 1 0 0,-1-1 0 0 0,1 1-1 0 0,0 0 1 0 0,-1 0 0 0 0,1-1-1 0 0,0 1 1 0 0,0 0 0 0 0,0 0-1 0 0,0 0 1 0 0,-1 0 0 0 0,2 1-1 0 0,-4 7 35 0 0,-23 25 159 0 0,14-17-196 0 0,11-14 0 0 0,-1-1 0 0 0,0 1-1 0 0,1-1 1 0 0,-1 0 0 0 0,0 1 0 0 0,0-1 0 0 0,0 0-1 0 0,-5 3 1 0 0,-9 19-2 0 0,12-20-810 0 0,-7 6 1222 0 0,7-9-4996 0 0,-1-3-5480 0 0,1 1 8462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6-16T17:52:23.128"/>
    </inkml:context>
    <inkml:brush xml:id="br0">
      <inkml:brushProperty name="width" value="0.35" units="cm"/>
      <inkml:brushProperty name="height" value="0.35" units="cm"/>
      <inkml:brushProperty name="color" value="#FFBE05"/>
    </inkml:brush>
  </inkml:definitions>
  <inkml:trace contextRef="#ctx0" brushRef="#br0">662 65 988 0 0,'0'0'1096'0'0,"0"0"-30"0"0,0 0-83 0 0,0 0-124 0 0,-33 16 3715 0 0,-15 13-4246 0 0,45-26-251 0 0,0 1-1 0 0,0-1 1 0 0,0 0 0 0 0,1 1-1 0 0,-1-1 1 0 0,1 1-1 0 0,0 0 1 0 0,0 0 0 0 0,0 0-1 0 0,0 0 1 0 0,1 0-1 0 0,-1 0 1 0 0,1 0 0 0 0,0 1-1 0 0,1-1 1 0 0,-1 7-1 0 0,-2-6-53 0 0,3-5-23 0 0,-1 0 0 0 0,1 1 0 0 0,0-1-1 0 0,0 0 1 0 0,0 0 0 0 0,-1 0 0 0 0,1 0-1 0 0,0 1 1 0 0,0-1 0 0 0,0 0-1 0 0,0 0 1 0 0,0 1 0 0 0,0-1 0 0 0,-1 0-1 0 0,1 0 1 0 0,0 0 0 0 0,0 1 0 0 0,0-1-1 0 0,0 0 1 0 0,0 0 0 0 0,0 1 0 0 0,0-1-1 0 0,0 0 1 0 0,0 0 0 0 0,0 1-1 0 0,0-1 1 0 0,0 0 0 0 0,0 0 0 0 0,0 1-1 0 0,0-1 1 0 0,0 0 0 0 0,1 0 0 0 0,-1 0-1 0 0,0 1 1 0 0,0-1 0 0 0,0 0 0 0 0,0 0-1 0 0,0 1 1 0 0,0-1 0 0 0,1 0-1 0 0,-1 0 1 0 0,0 0 0 0 0,0 0 0 0 0,0 1-1 0 0,1-1 1 0 0,-1 0 0 0 0,0 0 0 0 0,0 0-1 0 0,0 0 1 0 0,1 0 0 0 0,-1 0 0 0 0,0 0-1 0 0,1 1 1 0 0,4-2-25 0 0,-1 1 1 0 0,1-1-1 0 0,0 0 1 0 0,0 0-1 0 0,-1 0 1 0 0,1-1-1 0 0,-1 0 1 0 0,1 1-1 0 0,-1-2 1 0 0,7-3-1 0 0,20-7-313 0 0,-4 5 284 0 0,0 0 1 0 0,-1-2-1 0 0,0-1 1 0 0,27-16-1 0 0,-36 17 121 0 0,-9 6-239 0 0,-1 0-1 0 0,1 0 0 0 0,-1 0 0 0 0,-1-1 0 0 0,1-1 0 0 0,10-9 0 0 0,30-28 169 0 0,-46 43-5 0 0,0-6 0 0 0,-5 11-205 0 0,7-7 87 0 0,-3 1 147 0 0,0 1 14 0 0,0 0 2 0 0,-38 28 917 0 0,-55 34-711 0 0,50-29-157 0 0,4-2-668 0 0,28-24 425 0 0,1 1 1 0 0,-1 1-1 0 0,2-1 1 0 0,-16 18-1 0 0,-35 39-685 0 0,53-58 572 0 0,0 0 0 0 0,-1-1 1 0 0,1 1-1 0 0,-12 5 0 0 0,-75 35 1102 0 0,67-26-774 0 0,22-17 46 0 0,-1 1 0 0 0,1-1 0 0 0,0 0 0 0 0,-1-1 0 0 0,-11 6 0 0 0,-16 20-161 0 0,27-25-64 0 0,0 0 0 0 0,0-1 0 0 0,-1 1 0 0 0,1-2 0 0 0,-1 1 0 0 0,0-1 1 0 0,1 0-1 0 0,-1 0 0 0 0,-11 1 0 0 0,-52 0 189 0 0,65-3 50 0 0,-1-1 1 0 0,0 1 0 0 0,1-1 0 0 0,0 0-1 0 0,-1-1 1 0 0,1 1 0 0 0,0-1 0 0 0,0 0-1 0 0,0-1 1 0 0,0 1 0 0 0,0-1 0 0 0,0 0-1 0 0,0 0 1 0 0,-4-4 0 0 0,-18-27 262 0 0,20 27-83 0 0,4 2-217 0 0,-1 2 0 0 0,1-1 0 0 0,-1 0 0 0 0,0 1 0 0 0,0-1 0 0 0,0 1 0 0 0,-7-3 0 0 0,-16-5 347 0 0,20 6-941 0 0,7 4-7032 0 0,0-1 6055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6-16T17:52:33.955"/>
    </inkml:context>
    <inkml:brush xml:id="br0">
      <inkml:brushProperty name="width" value="0.35" units="cm"/>
      <inkml:brushProperty name="height" value="0.35" units="cm"/>
      <inkml:brushProperty name="color" value="#FFBE05"/>
    </inkml:brush>
  </inkml:definitions>
  <inkml:trace contextRef="#ctx0" brushRef="#br0">525 62 1072 0 0,'-1'-1'7757'0'0,"-3"-3"-4201"0"0,-6-6-1164 0 0,7 9-2176 0 0,0 0 0 0 0,0 1 0 0 0,0-1 0 0 0,0 0 0 0 0,0 1 0 0 0,0 0 0 0 0,0-1 0 0 0,0 1 0 0 0,0 0 0 0 0,0 1 0 0 0,0-1 0 0 0,0 0 0 0 0,1 1 0 0 0,-1 0 0 0 0,0 0 0 0 0,0-1 0 0 0,-4 4 0 0 0,-53 27-185 0 0,45-22 125 0 0,6-4-145 0 0,0 0 0 0 0,1 1 1 0 0,0 0-1 0 0,0 1 0 0 0,1-1 1 0 0,-1 2-1 0 0,-6 7 0 0 0,12-11 21 0 0,-1 1-1 0 0,1-1 0 0 0,-1 0 0 0 0,1 1 0 0 0,1 0 0 0 0,-1-1 0 0 0,1 1 1 0 0,0 0-1 0 0,-1 5 0 0 0,-11 31 153 0 0,12-39-153 0 0,0 0 0 0 0,0 1 0 0 0,1-1 0 0 0,-1 0 0 0 0,1 0 0 0 0,-1 1 0 0 0,1-1 0 0 0,0 0 1 0 0,0 1-1 0 0,0 2 0 0 0,-3 20 226 0 0,0-19-142 0 0,1 1 0 0 0,0 0 0 0 0,-1 0 0 0 0,2 0 0 0 0,-1 0 0 0 0,1 0 0 0 0,0 9 0 0 0,-5 30 795 0 0,7-33-780 0 0,-1-9-110 0 0,0 0 0 0 0,0 1 0 0 0,0-1 0 0 0,0 0 0 0 0,-1 0 0 0 0,0 0 0 0 0,1 1 0 0 0,-3 4 0 0 0,-8 42 229 0 0,8-44-255 0 0,0 0-1 0 0,0 0 1 0 0,1 0 0 0 0,0 0-1 0 0,1 0 1 0 0,-1 1 0 0 0,1-1-1 0 0,1 1 1 0 0,0 11 0 0 0,5 33 88 0 0,-8-21-63 0 0,2-26-27 0 0,0-1 0 0 0,0 1 0 0 0,0 0 0 0 0,1-1 0 0 0,0 1 0 0 0,0 0-1 0 0,0 0 1 0 0,0-1 0 0 0,1 1 0 0 0,0 0 0 0 0,0-1 0 0 0,2 7 0 0 0,8 35 8 0 0,-5-23 32 0 0,-7-21-32 0 0,2-1-1 0 0,-1 1 0 0 0,0-1 1 0 0,0 1-1 0 0,0-1 0 0 0,1 1 1 0 0,-1-1-1 0 0,0 0 0 0 0,1 1 1 0 0,0-1-1 0 0,-1 0 0 0 0,2 3 1 0 0,5 35 56 0 0,21 20 28 0 0,-24-51-106 0 0,1-1-1 0 0,-2 1 1 0 0,1-1 0 0 0,-1 1 0 0 0,0 0-1 0 0,0 0 1 0 0,-1 0 0 0 0,3 16 0 0 0,5 9-26 0 0,-9-29 39 0 0,-1-1 0 0 0,1 0-1 0 0,0 1 1 0 0,0-1-1 0 0,0 0 1 0 0,0 0 0 0 0,0 0-1 0 0,3 5 1 0 0,-2-5-28 0 0,-1 0 0 0 0,1 0 0 0 0,-1 0 0 0 0,0 1 0 0 0,0-1-1 0 0,0 1 1 0 0,0-1 0 0 0,0 6 0 0 0,5 40-621 0 0,-6-39 602 0 0,-1-7 51 0 0,1 0 1 0 0,0 0 0 0 0,0 0 0 0 0,0-1 0 0 0,0 1 0 0 0,1 0 0 0 0,-1 0 0 0 0,1 0 0 0 0,0 0-1 0 0,1 3 1 0 0,37 63-32 0 0,-33-58-3 0 0,2 0 0 0 0,-1 0 0 0 0,12 11 0 0 0,-17-21 33 0 0,0 1 0 0 0,1 0 0 0 0,0-1 0 0 0,-1 0 0 0 0,1 1 0 0 0,0-1 0 0 0,-1 0 0 0 0,1 0 0 0 0,0-1 0 0 0,0 1 0 0 0,0-1 0 0 0,0 1 0 0 0,0-1 0 0 0,0 0 0 0 0,0 0 0 0 0,5-1 0 0 0,-4 1-6 0 0,0 0-1 0 0,0 0 1 0 0,0 1 0 0 0,0-1-1 0 0,0 1 1 0 0,1 0 0 0 0,-1 0-1 0 0,7 3 1 0 0,51 15-521 0 0,4 9 188 0 0,-19 1-325 0 0,-45-26 609 0 0,0-1 0 0 0,0 0 0 0 0,-1 1 0 0 0,1-1 0 0 0,-1 1 0 0 0,1-1 0 0 0,-1 1 0 0 0,0 0 0 0 0,0-1 0 0 0,0 1 0 0 0,0 0 0 0 0,-1 0-1 0 0,1 0 1 0 0,-1 0 0 0 0,0-1 0 0 0,0 1 0 0 0,0 0 0 0 0,0 0 0 0 0,-1 5 0 0 0,2-7 71 0 0,3 1-7 0 0,47 39-689 0 0,-43-36 663 0 0,-7-4 17 0 0,0-1 0 0 0,0 1 1 0 0,0-1-1 0 0,0 1 0 0 0,0-1 1 0 0,0 0-1 0 0,0 1 1 0 0,0-1-1 0 0,0 0 0 0 0,0 0 1 0 0,0 0-1 0 0,0 0 0 0 0,0 0 1 0 0,0 0-1 0 0,0 0 1 0 0,0 0-1 0 0,1 0 0 0 0,2 0 16 0 0,-3 0-4 0 0,0 0-1 0 0,3 0 1 0 0,1 0-7 0 0,0-2-56 0 0,0 1 0 0 0,0-1 0 0 0,0 1 1 0 0,0-1-1 0 0,0-1 0 0 0,0 1 0 0 0,0-1 0 0 0,5-4 0 0 0,0 1-235 0 0,57-40 82 0 0,-55 39 227 0 0,1 1-1 0 0,-1 0 0 0 0,27-7 0 0 0,119-50 188 0 0,-132 54-114 0 0,-1-1 1 0 0,0-2 0 0 0,31-18 0 0 0,-47 23-86 0 0,-1 0-1 0 0,0 0 1 0 0,0 0 0 0 0,-1-1 0 0 0,0-1-1 0 0,0 1 1 0 0,10-18 0 0 0,-8 16-16 0 0,-8 9 11 0 0,0 0 0 0 0,0 0 0 0 0,0 0 0 0 0,0 0 0 0 0,0 0 1 0 0,0-1-1 0 0,-1 1 0 0 0,1 0 0 0 0,0 0 0 0 0,-1-1 0 0 0,1 1 0 0 0,0 0 0 0 0,-1-1 0 0 0,0 1 0 0 0,1-3 1 0 0,1 0-9 0 0,0 0 0 0 0,0-1 1 0 0,0 1-1 0 0,0 0 0 0 0,1 0 1 0 0,-1 0-1 0 0,1 0 0 0 0,4-3 0 0 0,5-10 54 0 0,27-57-82 0 0,-38 70 33 0 0,0 0 0 0 0,-1 0 1 0 0,1 0-1 0 0,-1 0 0 0 0,0 1 1 0 0,1-1-1 0 0,-2 0 0 0 0,1 0 1 0 0,-1-5-1 0 0,0-6 16 0 0,-5-28-3 0 0,6 33-20 0 0,1 8 9 0 0,-1 0-1 0 0,0-1 1 0 0,0 1 0 0 0,0 0 0 0 0,0 0 0 0 0,0-1 0 0 0,0 1 0 0 0,-1 0 0 0 0,1 0 0 0 0,-1 0 0 0 0,0-1 0 0 0,1 1 0 0 0,-2-2 0 0 0,-9-27 14 0 0,-22-21-18 0 0,-11-40 562 0 0,17 46 899 0 0,14 26-1018 0 0,11 18-339 0 0,1-1 0 0 0,0 1-1 0 0,-1 0 1 0 0,0 0 0 0 0,1-1 0 0 0,-1 1 0 0 0,0 0 0 0 0,0 1 0 0 0,0-1 0 0 0,0 0 0 0 0,-4-2 0 0 0,-28-29 74 0 0,27 28-97 0 0,-1 1 1 0 0,1-1 0 0 0,1-1-1 0 0,-1 1 1 0 0,1-1-1 0 0,0 0 1 0 0,0-1-1 0 0,1 0 1 0 0,-1 1-1 0 0,-6-14 1 0 0,-60-72 1793 0 0,68 88-1815 0 0,0 0 0 0 0,0 0 1 0 0,0 0-1 0 0,0 0 0 0 0,0 1 0 0 0,-1 0 0 0 0,-9-6 0 0 0,-18-15 0 0 0,-52-49-158 0 0,79 69 94 0 0,0 0 0 0 0,0 1 0 0 0,0 0 0 0 0,0 0 0 0 0,-1 0 0 0 0,0 1 0 0 0,1 0 0 0 0,-1 0 0 0 0,-7-1 0 0 0,-24-11-132 0 0,6 2 111 0 0,-3-2-30 0 0,34 12 52 0 0,0 2 9 0 0,0 0-5 0 0,0 0-4 0 0,0 0-7 0 0,0 0 1 0 0,0 0 8 0 0,38 24 57 0 0,-31-18-32 0 0,-1 1 0 0 0,0 0 0 0 0,0 0 0 0 0,6 11 0 0 0,11 14 54 0 0,7 8-48 0 0,-24-30 1 0 0,0-1 1 0 0,1-1-1 0 0,0 1 0 0 0,8 7 0 0 0,40 43-169 0 0,-12-26 367 0 0,2-2-166 0 0,-41-28-59 0 0,0 1 1 0 0,0-1 0 0 0,0 1 0 0 0,0-1 0 0 0,-1 1 0 0 0,1 0-1 0 0,3 6 1 0 0,7 8 89 0 0,19 33 42 0 0,-29-44-133 0 0,0 0 1 0 0,0 0-1 0 0,-1 0 0 0 0,0 0 0 0 0,0 0 1 0 0,0 0-1 0 0,1 9 0 0 0,-3-14 1 0 0,-1-2 0 0 0,1 1 0 0 0,0 0 0 0 0,-1-1 1 0 0,1 1-1 0 0,-1 0 0 0 0,1 0 0 0 0,-1-1 0 0 0,0 1 1 0 0,1 0-1 0 0,-1 0 0 0 0,0 0 0 0 0,1-1 0 0 0,-1 1 1 0 0,0 0-1 0 0,0 0 0 0 0,0 0 0 0 0,0 0 0 0 0,0 0 1 0 0,0-1-1 0 0,0 1 0 0 0,0 0 0 0 0,0 0 1 0 0,0 0-1 0 0,-1 0 0 0 0,1 0 0 0 0,0-1 0 0 0,0 1 1 0 0,-1 0-1 0 0,1 0 0 0 0,-1 0 0 0 0,1-1 0 0 0,-1 1 1 0 0,1 0-1 0 0,-1-1 0 0 0,0 2 0 0 0,0-1 0 0 0,1 0 0 0 0,0 0-1 0 0,-1 0 1 0 0,1 0 0 0 0,0 0-1 0 0,0 0 1 0 0,0 0 0 0 0,0 0-1 0 0,0 0 1 0 0,0 0 0 0 0,0 0-1 0 0,0 0 1 0 0,0 0 0 0 0,0 0-1 0 0,1 0 1 0 0,-1 0 0 0 0,0 0 0 0 0,1 0-1 0 0,-1 0 1 0 0,0 0 0 0 0,1 0-1 0 0,0 0 1 0 0,-1 0 0 0 0,1 0-1 0 0,-1 0 1 0 0,1-1 0 0 0,0 1-1 0 0,0 0 1 0 0,-1-1 0 0 0,1 1-1 0 0,0 0 1 0 0,0-1 0 0 0,2 2-1 0 0,6 9-14 0 0,-9-10 21 0 0,0 1 0 0 0,1-1 0 0 0,-1 0 0 0 0,1 0 0 0 0,-1 0 1 0 0,1 0-1 0 0,-1 0 0 0 0,1 0 0 0 0,0 0 0 0 0,-1 0 0 0 0,1 0 0 0 0,0 0 0 0 0,0-1 1 0 0,0 1-1 0 0,0 0 0 0 0,1 1 0 0 0,12 11 32 0 0,41 54-494 0 0,-54-66 416 0 0,1 1 0 0 0,-1-1 1 0 0,1 1-1 0 0,-1 0 0 0 0,1 0 0 0 0,-1 0 0 0 0,0 0 0 0 0,0 0 0 0 0,0 0 1 0 0,0 0-1 0 0,-1 0 0 0 0,1 0 0 0 0,0 1 0 0 0,-1-1 0 0 0,0 0 0 0 0,1 4 0 0 0,4 29-1078 0 0,-5 93-1394 0 0,-10-84 2500 0 0,4 35-2080 0 0,6-77 2052 0 0,0 0 0 0 0,-1 0 0 0 0,1 0 0 0 0,-1 0 0 0 0,1 0 0 0 0,-1 0 0 0 0,0 0 0 0 0,0 0 0 0 0,1 0 0 0 0,-1 0 0 0 0,-1 0 0 0 0,1-1 0 0 0,0 1 0 0 0,0 0 0 0 0,-1-1 0 0 0,1 1 0 0 0,-3 1 0 0 0,-32 21 106 0 0,-30 16-25 0 0,17-7-107 0 0,5-6 39 0 0,38-24 100 0 0,-1 1-1 0 0,1-1 1 0 0,0 1 0 0 0,0 0-1 0 0,0 1 1 0 0,-7 7 0 0 0,-34 34 785 0 0,34-23-879 0 0,12-20 21 0 0,-1 0 0 0 0,1 1 0 0 0,-1-1 0 0 0,0 0 0 0 0,0 0 0 0 0,0 0 0 0 0,0 0 0 0 0,0-1 0 0 0,-3 4 0 0 0,-10 13-110 0 0,13-16 78 0 0,1 0 0 0 0,-1-1 0 0 0,0 1 0 0 0,0-1 0 0 0,0 1 0 0 0,0-1 0 0 0,0 0-1 0 0,-1 0 1 0 0,-2 2 0 0 0,-19 18-113 0 0,22-20 117 0 0,0 1-1 0 0,-1-1 1 0 0,1 1 0 0 0,-1-1 0 0 0,1 0 0 0 0,-1 1-1 0 0,0-1 1 0 0,0-1 0 0 0,0 1 0 0 0,0 0 0 0 0,-4 1 0 0 0,-64 29-153 0 0,65-28 160 0 0,-2 1 6 0 0,-17-8 30 0 0,-3-9 11 0 0,26 11-22 0 0,1 0 0 0 0,-1 0 0 0 0,1 0 1 0 0,-1 1-1 0 0,0-1 0 0 0,0 1 0 0 0,1-1 1 0 0,-1 1-1 0 0,0-1 0 0 0,0 1 0 0 0,0 0 1 0 0,-2 0-1 0 0,-47-9 41 0 0,19-2-19 0 0,4 0-17 0 0,3 0 11 0 0,24 10-17 0 0,0 0 0 0 0,-1 0 0 0 0,0 0 0 0 0,1 1 0 0 0,-1-1 0 0 0,1 1 0 0 0,-1-1 0 0 0,0 1 0 0 0,1-1 0 0 0,-1 1 0 0 0,0 0 0 0 0,-3 0 0 0 0,2 0-4 0 0,0 0 1 0 0,0 0-1 0 0,0 0 0 0 0,0-1 1 0 0,0 1-1 0 0,1-1 0 0 0,-1 0 1 0 0,0 0-1 0 0,0 0 0 0 0,0 0 1 0 0,1 0-1 0 0,-1 0 0 0 0,0-1 1 0 0,1 1-1 0 0,-1-1 1 0 0,1 0-1 0 0,0 0 0 0 0,-1 0 1 0 0,1 0-1 0 0,0 0 0 0 0,0 0 1 0 0,-3-6-1 0 0,-4-2-3 0 0,4 4 11 0 0,-109-132-158 0 0,94 113 139 0 0,-39-40 0 0 0,12 16-11 0 0,37 35 31 0 0,0-1 1 0 0,1 0 0 0 0,0 0-1 0 0,-6-18 1 0 0,-5-29 56 0 0,16 48-70 0 0,1 1 0 0 0,-2 0-1 0 0,0 0 1 0 0,-8-17-1 0 0,3 12-42 0 0,-14-38-1 0 0,7 14 25 0 0,9 28 12 0 0,7 12 9 0 0,-1 1 0 0 0,1-1-1 0 0,0 0 1 0 0,0 0 0 0 0,-1 0 0 0 0,1 0-1 0 0,1 0 1 0 0,-1 0 0 0 0,0-1 0 0 0,1 1-1 0 0,-1-3 1 0 0,-10-44 17 0 0,0 19 53 0 0,10 25-58 0 0,1 0 0 0 0,-1 0 0 0 0,0 0 0 0 0,0 1 0 0 0,-1-1 0 0 0,-2-6 0 0 0,1 5-4 0 0,1 1 1 0 0,0-1-1 0 0,1 1 1 0 0,0-1 0 0 0,-1 1-1 0 0,1-11 1 0 0,-5-58 103 0 0,6 66-98 0 0,-1 1 0 0 0,0-1 0 0 0,-1 0 1 0 0,0 1-1 0 0,-5-14 0 0 0,4 14 0 0 0,0-1 0 0 0,1 1 0 0 0,0-1 0 0 0,1 0 0 0 0,-2-14 0 0 0,1 12-17 0 0,1 9 6 0 0,1 1 1 0 0,-1-1-1 0 0,1 0 0 0 0,0 1 0 0 0,-1-1 1 0 0,1 0-1 0 0,0 0 0 0 0,0 1 0 0 0,0-1 1 0 0,0 0-1 0 0,-1 0 0 0 0,1 1 0 0 0,0-1 1 0 0,0 0-1 0 0,0 0 0 0 0,0 1 1 0 0,1-1-1 0 0,-1 0 0 0 0,0 0 0 0 0,0 1 1 0 0,0-1-1 0 0,1 0 0 0 0,-1 1 0 0 0,0-1 1 0 0,1 0-1 0 0,-1 1 0 0 0,0-1 0 0 0,1 0 1 0 0,0 0-1 0 0,11-39-28 0 0,-10 33 21 0 0,1 1 0 0 0,0-1 1 0 0,0 0-1 0 0,7-10 1 0 0,-8 15 17 0 0,3-7 47 0 0,-1 4-55 0 0,-1-1 1 0 0,1 1-1 0 0,-1-1 0 0 0,-1 0 1 0 0,1 1-1 0 0,-1-1 0 0 0,0 0 1 0 0,2-10-1 0 0,-3 11 11 0 0,0 0 0 0 0,0 0-1 0 0,1-1 1 0 0,-1 2 0 0 0,1-1-1 0 0,1 0 1 0 0,-1 0 0 0 0,1 0-1 0 0,0 1 1 0 0,4-6 0 0 0,10-23-25 0 0,-5 7 10 0 0,25-38-73 0 0,-33 55 59 0 0,0-1 0 0 0,1 1 1 0 0,0 0-1 0 0,9-12 0 0 0,-5 12-28 0 0,-1 0 0 0 0,1 1 0 0 0,0 0-1 0 0,1 1 1 0 0,12-7 0 0 0,-18 12 45 0 0,-1 0 1 0 0,1 0-1 0 0,0 0 1 0 0,0 1-1 0 0,1 0 0 0 0,-1 0 1 0 0,5-1-1 0 0,51-13 41 0 0,-41 13-37 0 0,-17 2-2 0 0,-1-1 0 0 0,1 1 0 0 0,0 0 0 0 0,-1-1 0 0 0,1 1 0 0 0,0 0 0 0 0,0 0 0 0 0,0 1 0 0 0,-1-1 0 0 0,1 0 0 0 0,0 0 0 0 0,-1 1 0 0 0,4 0 0 0 0,28 22-48 0 0,-1-18 51 0 0,-31-5-1 0 0,0 1-1 0 0,0-1 1 0 0,0 0-1 0 0,0 0 1 0 0,0 1-1 0 0,0-1 1 0 0,0 0-1 0 0,0 0 1 0 0,0 0-1 0 0,0 0 1 0 0,0 0-1 0 0,0 0 1 0 0,0-1-1 0 0,0 1 1 0 0,2-1-1 0 0,-3 1-9 0 0,0 0 0 0 0,0 0 0 0 0,0 0 0 0 0,0-1 0 0 0,1 1 0 0 0,-1 0 0 0 0,0 0 0 0 0,0 0-1 0 0,0 0 1 0 0,1 0 0 0 0,-1 0 0 0 0,0 0 0 0 0,0 0 0 0 0,0-1 0 0 0,1 1 0 0 0,-1 0 0 0 0,0 0 0 0 0,0 0-1 0 0,1 0 1 0 0,-1 0 0 0 0,0 0 0 0 0,0 0 0 0 0,1 0 0 0 0,-1 1 0 0 0,0-1 0 0 0,0 0 0 0 0,0 0-1 0 0,1 0 1 0 0,-1 0 0 0 0,0 0 0 0 0,0 0 0 0 0,0 0 0 0 0,1 0 0 0 0,-1 1 0 0 0,0-1 0 0 0,0 0-1 0 0,0 0 1 0 0,0 0 0 0 0,1 0 0 0 0,-1 1 0 0 0,0-1 0 0 0,0 0 0 0 0,0 0 0 0 0,0 0 0 0 0,0 1 0 0 0,0-1-1 0 0,0 0 1 0 0,1 0 0 0 0,-1 0 0 0 0,0 1 0 0 0,0-1 0 0 0,-2 2-597 0 0,-9 7-10667 0 0,7-7 9647 0 0,-1 1-290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6-16T17:52:51.370"/>
    </inkml:context>
    <inkml:brush xml:id="br0">
      <inkml:brushProperty name="width" value="0.35" units="cm"/>
      <inkml:brushProperty name="height" value="0.35" units="cm"/>
      <inkml:brushProperty name="color" value="#FFE393"/>
    </inkml:brush>
  </inkml:definitions>
  <inkml:trace contextRef="#ctx0" brushRef="#br0">618 1992 660 0 0,'-2'-6'6440'0'0,"-7"-17"1662"0"0,12 21-7911 0 0,-1 0-1 0 0,1 0 1 0 0,0 0 0 0 0,0 0-1 0 0,0 1 1 0 0,0-1 0 0 0,0 1-1 0 0,0-1 1 0 0,6-1 0 0 0,11-5-218 0 0,95-56-126 0 0,-89 47-379 0 0,46-37 0 0 0,-23 4 468 0 0,-17 17 76 0 0,-29 30-29 0 0,-1-1 0 0 0,1 1 0 0 0,-1-1-1 0 0,1 0 1 0 0,-1 0 0 0 0,0 0 0 0 0,-1 0-1 0 0,1 0 1 0 0,1-5 0 0 0,2-28 9 0 0,1-27-28 0 0,4 14-47 0 0,7-2-10 0 0,-17 49 84 0 0,1 0 0 0 0,0 1 0 0 0,0-1 1 0 0,0 1-1 0 0,0-1 0 0 0,0 1 0 0 0,1-1 0 0 0,-1 1 0 0 0,1 0 0 0 0,-1-1 0 0 0,1 1 0 0 0,0 0 0 0 0,4-3 0 0 0,27-22-135 0 0,-16 16-38 0 0,0-1 0 0 0,-1-1 1 0 0,-1-1-1 0 0,-1 0 0 0 0,15-18 0 0 0,5-17-753 0 0,8-9 213 0 0,-39 54 688 0 0,0 0 0 0 0,-1-1 0 0 0,0 1 0 0 0,0-1 0 0 0,3-9-1 0 0,6-11 21 0 0,5-12-34 0 0,11-12-12 0 0,39-63-975 0 0,-55 82 981 0 0,-10 26 13 0 0,0 0 1 0 0,0 1 0 0 0,0-1-1 0 0,1 0 1 0 0,-1 1-1 0 0,1 0 1 0 0,0-1 0 0 0,3-4-1 0 0,0 1 5 0 0,0 0 0 0 0,-1-1-1 0 0,0 0 1 0 0,0 1-1 0 0,-1-1 1 0 0,3-9 0 0 0,12-26-29 0 0,4-21 29 0 0,-12 42 41 0 0,8-8 2 0 0,47-62-155 0 0,-48 67 121 0 0,15-24 50 0 0,-18 22 0 0 0,-13 25-21 0 0,-1 1 0 0 0,1 0 0 0 0,-1-1 0 0 0,0 1-1 0 0,1 0 1 0 0,-1-1 0 0 0,0 1 0 0 0,0 0 0 0 0,0-1 0 0 0,0 1-1 0 0,0 0 1 0 0,0-1 0 0 0,0 1 0 0 0,-1 0 0 0 0,1-1 0 0 0,0 1-1 0 0,-1 0 1 0 0,1 0 0 0 0,-2-2 0 0 0,1 1-3 0 0,0 1-1 0 0,0-1 1 0 0,1 0 0 0 0,-1 1-1 0 0,1-1 1 0 0,-1 0 0 0 0,1 1 0 0 0,-1-1-1 0 0,1 0 1 0 0,0 0 0 0 0,0-3-1 0 0,-5-15 1 0 0,1 0-18 0 0,4 18 19 0 0,0 1-1 0 0,0-1 0 0 0,-1 1 1 0 0,1-1-1 0 0,0 0 1 0 0,-1 1-1 0 0,1-1 0 0 0,-1 1 1 0 0,1-1-1 0 0,-1 1 1 0 0,0-1-1 0 0,-1-1 1 0 0,-5-13 8 0 0,7 15-4 0 0,-1-1-1 0 0,1 1 1 0 0,0-1 0 0 0,-1 1 0 0 0,0-1 0 0 0,1 1-1 0 0,-1 0 1 0 0,0-1 0 0 0,0 1 0 0 0,0 0-1 0 0,0 0 1 0 0,-1-2 0 0 0,-17-21 281 0 0,17 21-250 0 0,1 1-1 0 0,-1-1 1 0 0,0 0 0 0 0,0 1 0 0 0,0-1 0 0 0,-1 1-1 0 0,1-1 1 0 0,-1 1 0 0 0,-3-2 0 0 0,-11-11 50 0 0,15 13-85 0 0,1 0 0 0 0,-1 0 0 0 0,0 0 0 0 0,0 0 0 0 0,0 1 0 0 0,0-1 0 0 0,-1 1 0 0 0,1-1 0 0 0,0 1 0 0 0,-5-2 0 0 0,4 2 8 0 0,0-1 1 0 0,-1 1-1 0 0,1-1 1 0 0,0 0-1 0 0,0 0 0 0 0,0-1 1 0 0,-4-3-1 0 0,-13-8 73 0 0,14 10-85 0 0,1 0 0 0 0,-1-1 1 0 0,1 1-1 0 0,0-1 0 0 0,0 0 0 0 0,-7-9 1 0 0,3 3 24 0 0,0 1 7 0 0,5 4-16 0 0,0 1 1 0 0,-1 0-1 0 0,0 0 1 0 0,0 0-1 0 0,0 0 0 0 0,0 1 1 0 0,-1 0-1 0 0,0 0 1 0 0,0 1-1 0 0,-12-6 0 0 0,15 8-16 0 0,-12-4-12 0 0,1 1 0 0 0,-1 1 0 0 0,-30-2 0 0 0,-48-14-58 0 0,64 21-153 0 0,24-1 177 0 0,-1 0 0 0 0,0-1 0 0 0,1 0 0 0 0,-1 0 0 0 0,0 0 0 0 0,1-1 0 0 0,-1 1 0 0 0,0-1 1 0 0,-8-3-1 0 0,8 1 92 0 0,0 0-1 0 0,0 1 1 0 0,0 0 0 0 0,-12-3 0 0 0,-10-3-19 0 0,20 7-60 0 0,0-1-1 0 0,1 2 1 0 0,-1-1-1 0 0,-11 1 0 0 0,12 0 16 0 0,-1 0 0 0 0,0 0 0 0 0,1-1-1 0 0,-12-2 1 0 0,9 0-19 0 0,-1 1 0 0 0,0 0-1 0 0,0 1 1 0 0,-16-1 0 0 0,15 2-154 0 0,1 1 0 0 0,-1 0 0 0 0,1 1 0 0 0,-1 0 0 0 0,1 0 0 0 0,-12 5 0 0 0,-1 0 148 0 0,-16 2 280 0 0,32-8-191 0 0,-1 1 0 0 0,1 0 1 0 0,0 0-1 0 0,0 0 0 0 0,0 1 1 0 0,-12 6-1 0 0,7-2-91 0 0,0-2 0 0 0,-1 0 0 0 0,-26 7 1 0 0,16-6 20 0 0,15-3 63 0 0,-1-1 1 0 0,0 0-1 0 0,-1 0 1 0 0,1-1 0 0 0,-11 1-1 0 0,10-1-36 0 0,-1 1 0 0 0,1 0 0 0 0,-14 5 0 0 0,-13 3-8 0 0,31-9 3 0 0,1 1 0 0 0,-1 0 0 0 0,1 0 0 0 0,-1 1 0 0 0,1 0 1 0 0,0 0-1 0 0,-9 6 0 0 0,-7 5-2 0 0,-76 42 566 0 0,90-42-528 0 0,-1-7 109 0 0,0 1 0 0 0,0 0 0 0 0,1 1 0 0 0,-10 12 1 0 0,8-9 98 0 0,8-9-194 0 0,0 0 1 0 0,0 0-1 0 0,1 0 1 0 0,-1 0-1 0 0,1 1 1 0 0,0-1-1 0 0,0 0 1 0 0,0 0-1 0 0,0 5 1 0 0,0-5 26 0 0,1 1 0 0 0,-1-1 0 0 0,0 0 0 0 0,0 0 0 0 0,0 1 1 0 0,-1-1-1 0 0,1 0 0 0 0,-1 0 0 0 0,-2 3 0 0 0,-7 25 605 0 0,0 9-478 0 0,0 0-62 0 0,0 30-134 0 0,22-21-64 0 0,-10-42 57 0 0,1-1-1 0 0,1 0 1 0 0,-1 0 0 0 0,1 0 0 0 0,0 0 0 0 0,0-1-1 0 0,1 1 1 0 0,-1-1 0 0 0,10 10 0 0 0,-1 16-16 0 0,-1 21-106 0 0,0 9 85 0 0,0-21 72 0 0,0-6 1 0 0,-10-29-29 0 0,1 0 0 0 0,-1-1 0 0 0,1 1 1 0 0,1-1-1 0 0,-1 1 0 0 0,1-1 0 0 0,0 0 0 0 0,0 0 0 0 0,0 0 0 0 0,0 0 0 0 0,4 3 0 0 0,-3-3 2 0 0,23 39 19 0 0,1-3 38 0 0,-25-36-42 0 0,0 3-2 0 0,-3-6-13 0 0,0-1-3 0 0,1 0 1 0 0,-1 1-1 0 0,1-1 0 0 0,-1 0 1 0 0,1 0-1 0 0,-1 1 0 0 0,1-1 1 0 0,-1 0-1 0 0,1 1 0 0 0,-1-1 1 0 0,0 1-1 0 0,1-1 1 0 0,-1 1-1 0 0,0-1 0 0 0,1 1 1 0 0,-1-1-1 0 0,0 1 0 0 0,0-1 1 0 0,1 1-1 0 0,-1-1 0 0 0,0 1 1 0 0,0-1-1 0 0,0 1 1 0 0,0 0-1 0 0,1 1 1 0 0,-1-1 1 0 0,0 0-1 0 0,1 1 0 0 0,0-1 1 0 0,-1 0-1 0 0,1 0 1 0 0,0 1-1 0 0,-1-1 0 0 0,1 0 1 0 0,0 0-1 0 0,0 0 1 0 0,0 0-1 0 0,0 0 0 0 0,2 1 1 0 0,2 2-6 0 0,-4-2 3 0 0,-1-1-4 0 0,0-1-2 0 0,0 0 13 0 0,0 0 24 0 0,0 0 27 0 0,0 0 26 0 0,0 0 16 0 0,0-4-24 0 0,-1 0 0 0 0,0 1 0 0 0,0-1 1 0 0,0 1-1 0 0,-1-1 0 0 0,1 1 0 0 0,-1 0 1 0 0,0-1-1 0 0,-3-3 0 0 0,3 3-83 0 0,0 1 0 0 0,0-1-1 0 0,0 1 1 0 0,0-1 0 0 0,1 0 0 0 0,0 1-1 0 0,-1-1 1 0 0,1 0 0 0 0,-1-7 0 0 0,-9-48-81 0 0,1 1 0 0 0,4 3 28 0 0,6-19 156 0 0,0 71-87 0 0,-1 0 0 0 0,0 1-1 0 0,1-1 1 0 0,-1 0 0 0 0,0 1 0 0 0,0-1-1 0 0,-1 1 1 0 0,1-1 0 0 0,0 1-1 0 0,-1 0 1 0 0,0-1 0 0 0,1 1-1 0 0,-1 0 1 0 0,-3-3 0 0 0,4 4-11 0 0,1 1-2 0 0,0 0-1 0 0,0 0 1 0 0,0-1 0 0 0,0 1-1 0 0,0 0 1 0 0,0 0 0 0 0,0 0-1 0 0,0-1 1 0 0,0 1 0 0 0,0 0-1 0 0,0 0 1 0 0,0-1 0 0 0,-1 1 0 0 0,1 0-1 0 0,0 0 1 0 0,0 0 0 0 0,0-1-1 0 0,0 1 1 0 0,0 0 0 0 0,-1 0-1 0 0,1 0 1 0 0,0 0 0 0 0,0-1-1 0 0,0 1 1 0 0,-1 0 0 0 0,1 0-1 0 0,0 0 1 0 0,0 0 0 0 0,-1 0-1 0 0,1 0 1 0 0,0 0 0 0 0,0 0 0 0 0,0 0-1 0 0,-1 0 1 0 0,1 0 0 0 0,0 0-1 0 0,0 0 1 0 0,-1 0 0 0 0,1 0-1 0 0,0 0 1 0 0,0 0 0 0 0,-1 0-1 0 0,1 0 1 0 0,0 0 0 0 0,0 0-1 0 0,-1 0 1 0 0,1 0 0 0 0,0 0-1 0 0,0 0 1 0 0,0 0 0 0 0,-1 1 0 0 0,1-1-1 0 0,0 0 1 0 0,0 0 0 0 0,0 0-1 0 0,0 0 1 0 0,-1 1 0 0 0,1-1-1 0 0,0 0 1 0 0,0 0 0 0 0,0 0-1 0 0,0 1 1 0 0,0-1 0 0 0,0 0-1 0 0,-1 0 1 0 0,1 1 0 0 0,-11 13-54 0 0,11-12 56 0 0,0-1 1 0 0,-1 0 0 0 0,1 1 0 0 0,-1-1 0 0 0,1 0 0 0 0,-1 0 0 0 0,0 1 0 0 0,1-1-1 0 0,-1 0 1 0 0,0 0 0 0 0,0 0 0 0 0,0 0 0 0 0,0 0 0 0 0,-1 1 0 0 0,0 0 0 0 0,1-1 0 0 0,0 0 0 0 0,-1 1 1 0 0,1-1-1 0 0,0 1 0 0 0,0 0 0 0 0,0-1 0 0 0,0 1 1 0 0,0 0-1 0 0,0 0 0 0 0,1 0 0 0 0,-1-1 1 0 0,0 1-1 0 0,1 0 0 0 0,-1 3 0 0 0,1 5-8 0 0,-1-8 9 0 0,1 0 1 0 0,0 0-1 0 0,0 0 0 0 0,0 0 1 0 0,0 0-1 0 0,0 0 1 0 0,1 0-1 0 0,-1 0 0 0 0,0 0 1 0 0,1-1-1 0 0,-1 1 0 0 0,1 0 1 0 0,2 3-1 0 0,-1-1 7 0 0,0 1-1 0 0,1-1 1 0 0,-1 0-1 0 0,-1 1 1 0 0,1-1-1 0 0,-1 1 1 0 0,0-1-1 0 0,0 1 1 0 0,1 8 0 0 0,5 21 57 0 0,-5-28-59 0 0,0 0-1 0 0,0 0 1 0 0,-1 0-1 0 0,1 12 1 0 0,0-8-2 0 0,-1 0 0 0 0,1 0 0 0 0,1-1 0 0 0,0 1 0 0 0,0-1 1 0 0,1 0-1 0 0,0 0 0 0 0,6 10 0 0 0,-2 3 15 0 0,1 0 13 0 0,-8-20-30 0 0,1 1 0 0 0,0 0 1 0 0,-1 0-1 0 0,0 0 0 0 0,1 0 0 0 0,-1 0 0 0 0,0 0 0 0 0,-1 0 0 0 0,2 5 0 0 0,-2-4 1 0 0,1-1 0 0 0,0 0 0 0 0,0 0 0 0 0,0 1-1 0 0,0-1 1 0 0,0 0 0 0 0,0 0 0 0 0,1 0 0 0 0,3 4 0 0 0,6 27 7 0 0,5-6-22 0 0,-13-26 12 0 0,-1-1 0 0 0,1 0 0 0 0,-1 1 1 0 0,1-1-1 0 0,0 0 0 0 0,-1 0 0 0 0,1 0 0 0 0,0 0 1 0 0,0-1-1 0 0,0 1 0 0 0,0-1 0 0 0,3 0 1 0 0,37-3 90 0 0,-27-6 27 0 0,-4 0 21 0 0,-11 9-137 0 0,-1 0 1 0 0,0 0-1 0 0,0 0 0 0 0,0 0 0 0 0,0 0 1 0 0,1 0-1 0 0,-1 0 0 0 0,0 0 0 0 0,0 0 1 0 0,0 0-1 0 0,1 0 0 0 0,-1 0 0 0 0,0 0 1 0 0,0 0-1 0 0,0 0 0 0 0,0 0 0 0 0,1 0 0 0 0,-1 0 1 0 0,0 0-1 0 0,0 0 0 0 0,0 1 0 0 0,0-1 1 0 0,0 0-1 0 0,1 0 0 0 0,-1 0 0 0 0,0 0 1 0 0,0 0-1 0 0,0 0 0 0 0,0 0 0 0 0,0 1 0 0 0,0-1 1 0 0,1 0-1 0 0,-1 0 0 0 0,0 0 0 0 0,0 0 1 0 0,0 0-1 0 0,0 1 0 0 0,0-1 0 0 0,0 0 1 0 0,0 0-1 0 0,0 0 0 0 0,0 0 0 0 0,0 1 0 0 0,0-1 1 0 0,0 0-1 0 0,0 0 0 0 0,0 0 0 0 0,0 0 1 0 0,0 1-1 0 0,0-1 0 0 0,0 0 0 0 0,0 0 1 0 0,0 0-1 0 0,0 0 0 0 0,0 1 0 0 0,11 64-45 0 0,-11-55 40 0 0,-1-6-1 0 0,1-1 0 0 0,0 0 1 0 0,0 1-1 0 0,0-1 0 0 0,0 0 1 0 0,1 1-1 0 0,0-1 0 0 0,-1 0 1 0 0,3 6-1 0 0,-2-6 2 0 0,0-1 0 0 0,0 1 0 0 0,-1-1 0 0 0,1 1 0 0 0,-1-1 0 0 0,0 1 0 0 0,0 0 0 0 0,0-1 0 0 0,0 1 0 0 0,0 2 0 0 0,2 25-29 0 0,1-8 9 0 0,-4-20 23 0 0,1 0 0 0 0,0 0-1 0 0,0-1 1 0 0,1 1 0 0 0,-1 0-1 0 0,0 0 1 0 0,1 0 0 0 0,-1 0 0 0 0,1 0-1 0 0,-1 0 1 0 0,2 2 0 0 0,0-1-7 0 0,0 0 1 0 0,0 1 0 0 0,0-1 0 0 0,-1 1 0 0 0,1-1 0 0 0,-1 1 0 0 0,0 0 0 0 0,0-1-1 0 0,1 8 1 0 0,14 38 107 0 0,-16-47-97 0 0,1 1-1 0 0,0-1 1 0 0,-1 0 0 0 0,1 0-1 0 0,0 0 1 0 0,0 0 0 0 0,0 0 0 0 0,1 0-1 0 0,-1 0 1 0 0,0 0 0 0 0,1 0-1 0 0,-1-1 1 0 0,1 1 0 0 0,0 0 0 0 0,-1-1-1 0 0,3 2 1 0 0,-3-2-1 0 0,1 0 1 0 0,-1 0-1 0 0,0 0 0 0 0,1 0 1 0 0,-1 1-1 0 0,0-1 0 0 0,0 0 1 0 0,0 1-1 0 0,0-1 0 0 0,0 1 1 0 0,0-1-1 0 0,-1 1 1 0 0,1-1-1 0 0,0 3 0 0 0,5 4-32 0 0,-5-7 31 0 0,0-1 0 0 0,0 1-1 0 0,0 0 1 0 0,-1-1 0 0 0,1 1-1 0 0,0 0 1 0 0,-1 0 0 0 0,1-1 0 0 0,-1 1-1 0 0,1 0 1 0 0,-1 0 0 0 0,1 0 0 0 0,-1 0-1 0 0,0 0 1 0 0,1 0 0 0 0,-1-1 0 0 0,1 3-1 0 0,4 5 20 0 0,-4-7-20 0 0,0 0 1 0 0,0 0-1 0 0,0 0 1 0 0,0 0-1 0 0,0 0 1 0 0,-1 0-1 0 0,1 1 1 0 0,0-1-1 0 0,-1 0 1 0 0,1 0-1 0 0,-1 0 1 0 0,1 1 0 0 0,-1-1-1 0 0,1 2 1 0 0,0 0 0 0 0,-1-1 1 0 0,1 1-1 0 0,0-1 1 0 0,1 1-1 0 0,-1-1 0 0 0,0 0 1 0 0,1 1-1 0 0,-1-1 1 0 0,1 0-1 0 0,0 0 1 0 0,-1 0-1 0 0,1 0 1 0 0,0 0-1 0 0,4 2 1 0 0,3 4-13 0 0,-9-7 16 0 0,5 4-4 0 0,0-1-1 0 0,0 1 1 0 0,0-1-1 0 0,1 0 0 0 0,-1 0 1 0 0,13 6-1 0 0,-11-4-18 0 0,19 12 17 0 0,-25-17 0 0 0,0-1-1 0 0,0 1 1 0 0,1-1-1 0 0,-1 1 1 0 0,0-1-1 0 0,1 1 1 0 0,-1-1 0 0 0,0 0-1 0 0,1 0 1 0 0,-1 0-1 0 0,1 0 1 0 0,-1 0-1 0 0,1 0 1 0 0,-1 0 0 0 0,0 0-1 0 0,1 0 1 0 0,-1-1-1 0 0,0 1 1 0 0,1-1-1 0 0,2 0 1 0 0,29-18-13 0 0,-32 18 15 0 0,0 1-1 0 0,0 0 1 0 0,0-1 0 0 0,0 1 0 0 0,0-1 0 0 0,0 0 0 0 0,0 1 0 0 0,-1-1 0 0 0,1 0-1 0 0,0 1 1 0 0,0-1 0 0 0,-1 0 0 0 0,1 0 0 0 0,0 0 0 0 0,-1 0 0 0 0,1 0 0 0 0,-1 1-1 0 0,1-1 1 0 0,-1 0 0 0 0,0 0 0 0 0,1 0 0 0 0,-1 0 0 0 0,0 0 0 0 0,0-1 0 0 0,1 1 0 0 0,-1 0-1 0 0,0-1 1 0 0,0 1 2 0 0,-1 1 0 0 0,-3 0 1 0 0,-5-2 524 0 0,8 1-516 0 0,0 1 1 0 0,0-1-1 0 0,0 1 0 0 0,0-1 0 0 0,0 1 0 0 0,-1 0 0 0 0,1 0 0 0 0,0-1 1 0 0,0 1-1 0 0,0 0 0 0 0,0 0 0 0 0,0 0 0 0 0,0 0 0 0 0,0 1 0 0 0,0-1 0 0 0,0 0 1 0 0,-1 0-1 0 0,1 0 0 0 0,-2 2 0 0 0,2-2 5 0 0,0 0 0 0 0,0 0-1 0 0,0 0 1 0 0,0 0 0 0 0,0 0 0 0 0,0 0 0 0 0,0-1-1 0 0,-1 1 1 0 0,1 0 0 0 0,0 0 0 0 0,0-1 0 0 0,0 1-1 0 0,0-1 1 0 0,0 1 0 0 0,0-1 0 0 0,0 1 0 0 0,1-1-1 0 0,-1 0 1 0 0,0 1 0 0 0,0-1 0 0 0,0 0 0 0 0,1 0-1 0 0,-2-1 1 0 0,-13-18 147 0 0,15 18-139 0 0,-1 0 0 0 0,1 0 0 0 0,-1 0 0 0 0,0 0 0 0 0,1 0 0 0 0,-1 1 0 0 0,0-1 0 0 0,0 0 0 0 0,-1 0 0 0 0,1 0 0 0 0,0 1 0 0 0,-3-3 0 0 0,3 2-19 0 0,-1 1 0 0 0,1-1 0 0 0,0 1 0 0 0,0-1 0 0 0,0 0 0 0 0,0 0 0 0 0,0 1 0 0 0,0-1 0 0 0,0 0-1 0 0,1 0 1 0 0,-1 0 0 0 0,0-3 0 0 0,0 1-8 0 0,0 1 0 0 0,-1-1 0 0 0,1 0 0 0 0,-1 1 0 0 0,1-1-1 0 0,-1 1 1 0 0,0-1 0 0 0,-1 1 0 0 0,1 0 0 0 0,0 0 0 0 0,-6-5 0 0 0,8 7-1 0 0,-1 0 0 0 0,0 0 1 0 0,1 0-1 0 0,-1 0 0 0 0,0 0 1 0 0,0 0-1 0 0,0 0 0 0 0,0 0 0 0 0,0 1 1 0 0,0-1-1 0 0,0 0 0 0 0,0 0 0 0 0,0 1 1 0 0,0-1-1 0 0,0 1 0 0 0,0-1 1 0 0,0 1-1 0 0,-1 0 0 0 0,1-1 0 0 0,-1 1 1 0 0,1 0-4 0 0,1 0-5 0 0,0 2 0 0 0,0-1-3 0 0,0-1 5 0 0,6 27-13 0 0,-1-9 6 0 0,-3-12-2 0 0,0-1 1 0 0,1 0 0 0 0,0 0 0 0 0,0 0-1 0 0,0-1 1 0 0,1 1 0 0 0,6 6-1 0 0,-9-10 15 0 0,2 1-1 0 0,-1 0 0 0 0,0-1 0 0 0,1 1 0 0 0,0-1-1 0 0,-1 0 1 0 0,1 0 0 0 0,0 0 0 0 0,-1 0 0 0 0,1 0 0 0 0,4 1 0 0 0,15 5-8 0 0,-15-5 12 0 0,1-1-1 0 0,-1 0 1 0 0,1 0 0 0 0,11 0 0 0 0,-18-1-9 0 0,20 0-16 0 0,-20 2 22 0 0,-1-1 10 0 0,0-1 10 0 0,0 0 4 0 0,-4 1-3 0 0,-1 0 0 0 0,1 0 0 0 0,0-1 1 0 0,-1 1-1 0 0,1-1 0 0 0,-1 0 0 0 0,-7-1 1 0 0,5 1-36 0 0,4 0 25 0 0,0-1-1 0 0,-1 1 0 0 0,1-1 0 0 0,0 1 1 0 0,0-1-1 0 0,0 0 0 0 0,0 0 0 0 0,0 0 0 0 0,0-1 1 0 0,1 1-1 0 0,-1-1 0 0 0,0 0 0 0 0,1 1 0 0 0,-1-1 1 0 0,1 0-1 0 0,-1-1 0 0 0,1 1 0 0 0,0 0 1 0 0,0-1-1 0 0,0 1 0 0 0,0-1 0 0 0,1 1 0 0 0,-1-1 1 0 0,1 0-1 0 0,-1 0 0 0 0,1 0 0 0 0,0 0 0 0 0,0 0 1 0 0,0 0-1 0 0,0-6 0 0 0,-2 3 10 0 0,1 0 0 0 0,-1 0 0 0 0,-1 0 0 0 0,1 0 1 0 0,-1 0-1 0 0,0 1 0 0 0,-5-6 0 0 0,-51-57-118 0 0,57 65 95 0 0,1 0 1 0 0,0 0 0 0 0,0 0-1 0 0,0-1 1 0 0,0 1-1 0 0,0-1 1 0 0,0-3-1 0 0,2 6 41 0 0,-1 1-1 0 0,1 0 0 0 0,0-1 0 0 0,0 1 0 0 0,0-1 0 0 0,0 1 0 0 0,0 0 1 0 0,0-1-1 0 0,0 1 0 0 0,-1 0 0 0 0,1-1 0 0 0,0 1 0 0 0,0 0 0 0 0,-1-1 0 0 0,1 1 1 0 0,0 0-1 0 0,0 0 0 0 0,-1-1 0 0 0,1 1 0 0 0,0 0 0 0 0,-1 0 0 0 0,1 0 1 0 0,0-1-1 0 0,-1 1 0 0 0,1 0 0 0 0,0 0 0 0 0,-1 0 0 0 0,1 0 0 0 0,0 0 1 0 0,-1-1-1 0 0,-6-2-2989 0 0,5-3-7752 0 0,2 5 8683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6-16T17:52:53.135"/>
    </inkml:context>
    <inkml:brush xml:id="br0">
      <inkml:brushProperty name="width" value="0.35" units="cm"/>
      <inkml:brushProperty name="height" value="0.35" units="cm"/>
      <inkml:brushProperty name="color" value="#FFE393"/>
    </inkml:brush>
  </inkml:definitions>
  <inkml:trace contextRef="#ctx0" brushRef="#br0">214 316 40 0 0,'-5'-6'7308'0'0,"-17"-18"-5136"0"0,19 20-2026 0 0,0 0-1 0 0,0 0 0 0 0,0-1 1 0 0,1 1-1 0 0,0-1 0 0 0,-1 1 1 0 0,0-6-1 0 0,-7-14 125 0 0,8 22-264 0 0,0-1 0 0 0,1 1 0 0 0,0-1 0 0 0,-1 1-1 0 0,1-1 1 0 0,0 1 0 0 0,1-1 0 0 0,-2-5 0 0 0,-19-20 258 0 0,20 27-259 0 0,0-1-1 0 0,0 1 0 0 0,0 0 0 0 0,0 0 0 0 0,0-1 0 0 0,0 1 1 0 0,0-1-1 0 0,0 1 0 0 0,1-1 0 0 0,-1 1 0 0 0,1-1 1 0 0,-1 1-1 0 0,1-1 0 0 0,-1-3 0 0 0,-10-38-55 0 0,11 41 48 0 0,0 0 0 0 0,-1 0 0 0 0,1 0 0 0 0,0 0 0 0 0,-1 0 0 0 0,0 0 0 0 0,1 0 0 0 0,-1 0 0 0 0,0 0 0 0 0,0 0 0 0 0,0 1 0 0 0,0-1 0 0 0,-1 0 0 0 0,1 1 0 0 0,0-1 0 0 0,-1 1 0 0 0,1-1 0 0 0,-1 1 0 0 0,-2-2 0 0 0,-8-3-36 0 0,10 5 28 0 0,0 1 0 0 0,0-1 0 0 0,0 0 0 0 0,1 0 0 0 0,-1 1 0 0 0,0-1 1 0 0,0 0-1 0 0,1 0 0 0 0,-1-1 0 0 0,1 1 0 0 0,-1 0 0 0 0,1-1 0 0 0,-1 1 0 0 0,1 0 0 0 0,0-1 0 0 0,0 0 0 0 0,0 1 0 0 0,0-1 0 0 0,0 0 0 0 0,-1-2 0 0 0,-8-11-22 0 0,5 10-21 0 0,5 5 29 0 0,0-1 0 0 0,0 1 0 0 0,0 0 0 0 0,-1-1 0 0 0,1 1 0 0 0,0 0 1 0 0,0-1-1 0 0,0 1 0 0 0,0 0 0 0 0,-1-1 0 0 0,1 1 0 0 0,0 0 0 0 0,0 0 0 0 0,-1-1 1 0 0,1 1-1 0 0,0 0 0 0 0,-1 0 0 0 0,1 0 0 0 0,0 0 0 0 0,0-1 0 0 0,-1 1 1 0 0,1 0-1 0 0,0 0 0 0 0,-1 0 0 0 0,1 0 0 0 0,0 0 0 0 0,-1 0 0 0 0,1 0 1 0 0,-1 0-1 0 0,1 0 0 0 0,0 0 0 0 0,-1 0 0 0 0,1 0 0 0 0,0 0 0 0 0,-1 0 1 0 0,1 0-1 0 0,0 0 0 0 0,-1 0 0 0 0,1 0 0 0 0,0 0 0 0 0,-1 1 0 0 0,1-1 1 0 0,0 0-1 0 0,0 0 0 0 0,-1 0 0 0 0,1 1 0 0 0,0-1 0 0 0,-1 0 0 0 0,1 1 1 0 0,-3 0-695 0 0,2 0-20 0 0,1-1-432 0 0,0 0-293 0 0,0-3-1698 0 0,0 3 1662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6-16T17:52:54.569"/>
    </inkml:context>
    <inkml:brush xml:id="br0">
      <inkml:brushProperty name="width" value="0.35" units="cm"/>
      <inkml:brushProperty name="height" value="0.35" units="cm"/>
      <inkml:brushProperty name="color" value="#FFE393"/>
    </inkml:brush>
  </inkml:definitions>
  <inkml:trace contextRef="#ctx0" brushRef="#br0">148 1 400 0 0,'-6'18'6451'0'0,"-13"6"-4357"0"0,12-17-2200 0 0,6-6 107 0 0,0 0 0 0 0,0 1 0 0 0,0-1 0 0 0,0 0-1 0 0,0 1 1 0 0,0-1 0 0 0,0 1 0 0 0,0-1-1 0 0,1 1 1 0 0,-1 0 0 0 0,1-1 0 0 0,-1 1 0 0 0,1 0-1 0 0,0-1 1 0 0,-1 1 0 0 0,1 0 0 0 0,0 3-1 0 0,-11 22 101 0 0,0 7 502 0 0,11-30-576 0 0,0 0 1 0 0,-1 0-1 0 0,1 0 0 0 0,-1 0 1 0 0,0 0-1 0 0,0 0 1 0 0,-1 0-1 0 0,1 0 0 0 0,-1-1 1 0 0,0 1-1 0 0,0 0 0 0 0,0-1 1 0 0,0 1-1 0 0,-1-1 1 0 0,-3 4-1 0 0,3-4-23 0 0,-1-1-1 0 0,1 1 1 0 0,0 0-1 0 0,0 0 1 0 0,0 0-1 0 0,1 1 1 0 0,-1-1 0 0 0,1 1-1 0 0,0-1 1 0 0,0 1-1 0 0,0 0 1 0 0,0 0 0 0 0,1-1-1 0 0,0 1 1 0 0,-2 8-1 0 0,-8 22-101 0 0,8-20 122 0 0,1-3-1966 0 0,1-3-3438 0 0,1-7 3900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6-16T17:53:03.565"/>
    </inkml:context>
    <inkml:brush xml:id="br0">
      <inkml:brushProperty name="width" value="0.35" units="cm"/>
      <inkml:brushProperty name="height" value="0.35" units="cm"/>
      <inkml:brushProperty name="color" value="#FFE393"/>
    </inkml:brush>
  </inkml:definitions>
  <inkml:trace contextRef="#ctx0" brushRef="#br0">104 938 1044 0 0,'2'-6'3157'0'0,"-2"6"-3054"0"0,1 0 1 0 0,-1-1-1 0 0,0 1 0 0 0,1 0 0 0 0,-1-1 0 0 0,0 1 0 0 0,0-1 1 0 0,1 1-1 0 0,-1 0 0 0 0,0-1 0 0 0,0 1 0 0 0,0-1 0 0 0,0 1 1 0 0,0-1-1 0 0,0 1 0 0 0,1 0 0 0 0,-1-1 0 0 0,0 1 0 0 0,0-1 0 0 0,0 1 1 0 0,0-1-1 0 0,-1 1 0 0 0,1-1 0 0 0,0 1 0 0 0,0 0 0 0 0,0-1 1 0 0,0 1-1 0 0,0-1 0 0 0,0 1 0 0 0,-1 0 0 0 0,1-1 0 0 0,0 1 1 0 0,0-1-1 0 0,-1 1 0 0 0,1 0 0 0 0,0-1 0 0 0,-1 1 0 0 0,1 0 0 0 0,0-1 1 0 0,-1 1-1 0 0,-6-36 1444 0 0,2 6-713 0 0,4 27-808 0 0,0 0-1 0 0,0 0 1 0 0,0 0-1 0 0,1 0 1 0 0,-1 0 0 0 0,1 0-1 0 0,-1 0 1 0 0,1 0-1 0 0,0 0 1 0 0,0 0 0 0 0,1 0-1 0 0,-1 0 1 0 0,1 0-1 0 0,-1 0 1 0 0,1 0-1 0 0,1-3 1 0 0,-2 5-28 0 0,1 0 1 0 0,-1-1-1 0 0,0 1 0 0 0,0-1 0 0 0,0 1 1 0 0,0 0-1 0 0,0-1 0 0 0,0 1 1 0 0,0-1-1 0 0,0 1 0 0 0,-1 0 0 0 0,1-1 1 0 0,0 1-1 0 0,-2-2 0 0 0,-1-12 341 0 0,-8-21-70 0 0,8 32-268 0 0,0 1 1 0 0,0-1-1 0 0,1 1 1 0 0,0-1-1 0 0,0 0 0 0 0,0 0 1 0 0,0 0-1 0 0,-1-6 1 0 0,-6-11 0 0 0,-8-25 7 0 0,15 40-12 0 0,0 1 0 0 0,0-1-1 0 0,0 1 1 0 0,1-1 0 0 0,0 0 0 0 0,0 0 0 0 0,1 0-1 0 0,-1 0 1 0 0,1-7 0 0 0,-5-27-37 0 0,-1 6 20 0 0,1 0-21 0 0,10-15-61 0 0,6-12 36 0 0,-5 30-1 0 0,-6-31 160 0 0,11 25-35 0 0,-10 35-49 0 0,0 0-5 0 0,1-1 0 0 0,-1 0 0 0 0,0 0 0 0 0,0 0 0 0 0,0 0 0 0 0,0 0 0 0 0,1-6 0 0 0,-2 8-4 0 0,1-1 1 0 0,-1 0-1 0 0,1 1 1 0 0,0 0-1 0 0,0-1 0 0 0,0 1 1 0 0,-1-1-1 0 0,1 1 0 0 0,1 0 1 0 0,-1 0-1 0 0,0-1 0 0 0,0 1 1 0 0,0 0-1 0 0,1 0 1 0 0,-1 0-1 0 0,0 1 0 0 0,1-1 1 0 0,-1 0-1 0 0,1 0 0 0 0,-1 1 1 0 0,1-1-1 0 0,1 0 0 0 0,45-15 54 0 0,-30 10-83 0 0,-2 3 12 0 0,-1 0 1 0 0,29-1-1 0 0,-38 4 11 0 0,0 0 0 0 0,0-1 0 0 0,-1 0 0 0 0,1 0 0 0 0,7-3 0 0 0,17-1-29 0 0,35-11-9 0 0,-63 15 55 0 0,1 0-6 0 0,0-1-1 0 0,0 0 1 0 0,1 1 0 0 0,-1-1-1 0 0,-1 0 1 0 0,1-1 0 0 0,0 1 0 0 0,0 0-1 0 0,-1-1 1 0 0,0 0 0 0 0,4-4-1 0 0,38-20 41 0 0,-1 8 24 0 0,-35 17-85 0 0,0 0 0 0 0,0 0 1 0 0,1 1-1 0 0,-1 0 1 0 0,0 0-1 0 0,0 1 0 0 0,15 2 1 0 0,28 0 71 0 0,-46-1-56 0 0,0 0 0 0 0,-1 0 0 0 0,0 1-1 0 0,1-1 1 0 0,-1 1 0 0 0,0 0 0 0 0,0 1 0 0 0,0-1 0 0 0,7 6-1 0 0,4 2 4 0 0,1-1-7 0 0,0 0 0 0 0,1-1 1 0 0,22 7-1 0 0,-37-15 5 0 0,-1 0 1 0 0,1 1-1 0 0,-1-1 0 0 0,0 1 0 0 0,0-1 0 0 0,1 1 1 0 0,-1 0-1 0 0,0-1 0 0 0,0 1 0 0 0,1 0 1 0 0,-1 0-1 0 0,0 0 0 0 0,0 0 0 0 0,0 0 1 0 0,0 0-1 0 0,0 0 0 0 0,-1 0 0 0 0,2 2 1 0 0,-1-1-2 0 0,1 0 1 0 0,-1 0-1 0 0,0 0 1 0 0,1-1 0 0 0,-1 1-1 0 0,1-1 1 0 0,0 1-1 0 0,-1-1 1 0 0,1 1 0 0 0,0-1-1 0 0,2 1 1 0 0,21 21-23 0 0,-21-19 15 0 0,-1-1 1 0 0,1 1-1 0 0,0 0 1 0 0,-1-1-1 0 0,2 0 0 0 0,7 5 1 0 0,-8-5 3 0 0,0 0 1 0 0,0-1-1 0 0,-1 1 1 0 0,1 1-1 0 0,-1-1 0 0 0,0 0 1 0 0,5 7-1 0 0,7 9-10 0 0,-11-16 13 0 0,0 1 0 0 0,1 0 0 0 0,-1-1 0 0 0,1 0 0 0 0,-1 0 0 0 0,1 0 0 0 0,8 3 0 0 0,-2-1-34 0 0,18 19 20 0 0,14 7-61 0 0,38 17 183 0 0,-80-47-105 0 0,27 14 30 0 0,-25-13-27 0 0,-1-1 0 0 0,1 0 0 0 0,-1 1 0 0 0,1 0-1 0 0,-1-1 1 0 0,0 1 0 0 0,0 0 0 0 0,1 0 0 0 0,-2 0 0 0 0,1 1 0 0 0,0-1-1 0 0,0 0 1 0 0,-1 1 0 0 0,1-1 0 0 0,-1 1 0 0 0,0 0 0 0 0,1-1 0 0 0,0 4-1 0 0,4 7 14 0 0,-5-12-12 0 0,0 1 1 0 0,0 0-1 0 0,0 0 1 0 0,0 0-1 0 0,0 0 1 0 0,0 0-1 0 0,0 1 1 0 0,0-1-1 0 0,0 4 1 0 0,15 37 40 0 0,-15-39-46 0 0,0-1 0 0 0,1 0 0 0 0,-1 1 0 0 0,0-1 0 0 0,1 0-1 0 0,0 0 1 0 0,0 0 0 0 0,0 0 0 0 0,0 0 0 0 0,0 0 0 0 0,1-1 0 0 0,-1 1 0 0 0,1-1 0 0 0,3 3 0 0 0,16 19 44 0 0,-21-22-42 0 0,1 0-1 0 0,-1 0 1 0 0,0 0 0 0 0,0 0-1 0 0,0 0 1 0 0,0 0 0 0 0,0 0-1 0 0,0 0 1 0 0,-1 0 0 0 0,1 0-1 0 0,0 3 1 0 0,10 17 1 0 0,-11-20-3 0 0,1 0-1 0 0,-1 0 0 0 0,1 0 1 0 0,0 0-1 0 0,0 0 0 0 0,0 0 1 0 0,0 0-1 0 0,0-1 0 0 0,0 1 0 0 0,1 0 1 0 0,2 2-1 0 0,-3-2 0 0 0,0-1 1 0 0,1 1-1 0 0,-1-1 0 0 0,0 1 0 0 0,0 0 1 0 0,0-1-1 0 0,0 1 0 0 0,0 0 0 0 0,0 0 1 0 0,0 0-1 0 0,0 3 0 0 0,3 7-1 0 0,0 0 0 0 0,1-1 0 0 0,10 19 0 0 0,5 13-21 0 0,-13-12-34 0 0,4 5 51 0 0,-4-16-72 0 0,-6-18 72 0 0,0 0 0 0 0,1 0 0 0 0,-1 0 0 0 0,-1 0 0 0 0,1 1 0 0 0,0-1 1 0 0,0 0-1 0 0,-1 0 0 0 0,0 1 0 0 0,1 1 0 0 0,-1-3 4 0 0,0 0 0 0 0,0 0 1 0 0,0-1-1 0 0,0 1 0 0 0,0 0 1 0 0,0-1-1 0 0,0 1 0 0 0,0 0 1 0 0,0-1-1 0 0,1 1 0 0 0,-1 0 0 0 0,0-1 1 0 0,0 1-1 0 0,1 0 0 0 0,-1-1 1 0 0,0 1-1 0 0,1-1 0 0 0,-1 1 1 0 0,1-1-1 0 0,-1 1 0 0 0,1-1 1 0 0,-1 1-1 0 0,2 0 0 0 0,2 8-1 0 0,7 16-57 0 0,-6-13 69 0 0,0-2 15 0 0,-4-9-24 0 0,-1-1-1 0 0,1 1 1 0 0,-1-1 0 0 0,1 1-1 0 0,-1 0 1 0 0,1-1-1 0 0,-1 1 1 0 0,0 0 0 0 0,1-1-1 0 0,-1 1 1 0 0,0 0-1 0 0,1-1 1 0 0,-1 1 0 0 0,0 0-1 0 0,0 0 1 0 0,0-1-1 0 0,0 1 1 0 0,0 0-1 0 0,0 1 1 0 0,16 19 28 0 0,-15-20-27 0 0,0 0 0 0 0,-1 1 0 0 0,1-1-1 0 0,0 0 1 0 0,0 1 0 0 0,-1-1 0 0 0,1 1 0 0 0,-1-1 0 0 0,1 1 0 0 0,-1-1-1 0 0,0 1 1 0 0,0-1 0 0 0,1 1 0 0 0,-1-1 0 0 0,0 1 0 0 0,0-1 0 0 0,-1 1-1 0 0,1-1 1 0 0,0 1 0 0 0,-1 1 0 0 0,1 1 2 0 0,0-3 5 0 0,0 0-5 0 0,0 0 0 0 0,0-1 0 0 0,0 1 0 0 0,0 0 0 0 0,-1 0 0 0 0,1 0 0 0 0,0 0 0 0 0,-1-1 0 0 0,1 1 0 0 0,0 0 0 0 0,-1 0-1 0 0,1-1 1 0 0,-1 1 0 0 0,1 0 0 0 0,-1-1 0 0 0,1 1 0 0 0,-1-1 0 0 0,0 1 0 0 0,1 0 0 0 0,-1-1 0 0 0,0 1 0 0 0,0-1 0 0 0,-1 2 9 0 0,-45 26 58 0 0,36-16-65 0 0,9-3 7 0 0,3-9-9 0 0,-1 0-2 0 0,-2 0-4 0 0,1 1 1 0 0,0 0-1 0 0,0 0 1 0 0,0 0-1 0 0,0 0 1 0 0,0 0 0 0 0,0 0-1 0 0,0 0 1 0 0,0 0-1 0 0,0 0 1 0 0,0 0-1 0 0,1 1 1 0 0,-1-1 0 0 0,0 0-1 0 0,0 3 1 0 0,1-3 1 0 0,0-1-1 0 0,0 1 1 0 0,-1-1 0 0 0,1 1-1 0 0,0-1 1 0 0,0 1 0 0 0,0 0 0 0 0,0-1-1 0 0,-1 1 1 0 0,1-1 0 0 0,0 1 0 0 0,-1-1-1 0 0,1 1 1 0 0,0-1 0 0 0,-1 0 0 0 0,1 1-1 0 0,0-1 1 0 0,-1 1 0 0 0,1-1 0 0 0,-1 0-1 0 0,1 1 1 0 0,-1-1 0 0 0,1 0 0 0 0,-1 1-1 0 0,1-1 1 0 0,-1 0 0 0 0,1 0 0 0 0,-1 0-1 0 0,1 1 1 0 0,-1-1 0 0 0,0 0-1 0 0,-2 1 0 0 0,0 0 0 0 0,0 1 0 0 0,0-1 0 0 0,0 1 0 0 0,1-1-1 0 0,-1 1 1 0 0,1 0 0 0 0,-1 0 0 0 0,-3 5 0 0 0,-49 36-10 0 0,51-38 12 0 0,1-2 1 0 0,1-1 0 0 0,0 1-1 0 0,-1-1 1 0 0,1 0 0 0 0,-1 0 0 0 0,0 0 0 0 0,1 0 0 0 0,-6 2 0 0 0,-74 45-102 0 0,4-15 233 0 0,36-16-4 0 0,30-14-89 0 0,0 0 1 0 0,0 1 0 0 0,-13 8-1 0 0,3-5-14 0 0,-43 5-130 0 0,63-13 105 0 0,1 0 1 0 0,0 0-1 0 0,-1 0 0 0 0,1 0 1 0 0,-1 0-1 0 0,1 0 0 0 0,0 0 1 0 0,-1 1-1 0 0,1-1 0 0 0,0 1 1 0 0,-1-1-1 0 0,1 1 0 0 0,0-1 0 0 0,-3 2 1 0 0,-8 2 22 0 0,6-3-25 0 0,0-1 0 0 0,0 1 0 0 0,0 0 0 0 0,0 1-1 0 0,-6 2 1 0 0,-21 3 10 0 0,-65 2-22 0 0,49-25 39 0 0,47 16-20 0 0,-36-14 227 0 0,-31-20 141 0 0,68 33-357 0 0,-3 1 4 0 0,1-1 1 0 0,-1 0-1 0 0,1 0 0 0 0,-1 0 1 0 0,1 0-1 0 0,-1 0 0 0 0,1-1 1 0 0,0 0-1 0 0,0 0 0 0 0,-1 0 0 0 0,-3-3 1 0 0,-2-1 119 0 0,-67-31-270 0 0,-35-20 29 0 0,108 55 98 0 0,0 0 0 0 0,0-1 1 0 0,0 1-1 0 0,0-1 0 0 0,1 0 1 0 0,-1 1-1 0 0,1-1 0 0 0,0 0 0 0 0,0 0 1 0 0,0-1-1 0 0,-2-4 0 0 0,-6-11-17 0 0,9 17 10 0 0,-1 0 1 0 0,1 0-1 0 0,-1-1 1 0 0,1 1-1 0 0,0-1 1 0 0,0 1-1 0 0,0-1 1 0 0,-1-5-1 0 0,5-4-82 0 0,-3 11 86 0 0,0 0 0 0 0,1 0 0 0 0,-1 0 0 0 0,1 1 0 0 0,-1-1 0 0 0,0 0 0 0 0,0 0 0 0 0,0 0 0 0 0,0 0 0 0 0,0 0 0 0 0,0 0 0 0 0,0 0-1 0 0,0 0 1 0 0,0 0 0 0 0,0 0 0 0 0,0 0 0 0 0,0 0 0 0 0,-1 0 0 0 0,1 0 0 0 0,0 0 0 0 0,-1 0 0 0 0,1 0 0 0 0,-1 1 0 0 0,0-2 0 0 0,-3-11-19 0 0,5 13 23 0 0,-1-1 1 0 0,0 1-1 0 0,0 0 0 0 0,0-1 1 0 0,0 1-1 0 0,0 0 1 0 0,0-1-1 0 0,0 1 0 0 0,0 0 1 0 0,0-1-1 0 0,0 1 0 0 0,0 0 1 0 0,0-1-1 0 0,-1 1 1 0 0,1 0-1 0 0,0-1 0 0 0,0 1 1 0 0,0 0-1 0 0,0-1 0 0 0,-1 1 1 0 0,1 0-1 0 0,0 0 1 0 0,0-1-1 0 0,0 1 0 0 0,-1 0 1 0 0,1 0-1 0 0,0-1 0 0 0,0 1 1 0 0,-1 0-1 0 0,1-1 1 0 0,-10-13 39 0 0,10 13-38 0 0,0 0-1 0 0,-1 0 1 0 0,1-1-1 0 0,-1 1 0 0 0,1 0 1 0 0,-1 0-1 0 0,0 0 1 0 0,1 0-1 0 0,-1 0 0 0 0,0 0 1 0 0,0 0-1 0 0,1 0 1 0 0,-1 1-1 0 0,-1-2 1 0 0,-7-3 228 0 0,7 3-221 0 0,0 1-1 0 0,0 0 0 0 0,0 0 1 0 0,0 0-1 0 0,0 0 0 0 0,0 0 0 0 0,0 1 1 0 0,0-1-1 0 0,0 1 0 0 0,-1-1 1 0 0,1 1-1 0 0,0 0 0 0 0,0 0 1 0 0,-4 0-1 0 0,5 0-1 0 0,0 0-3 0 0,-10 0-408 0 0,2-1-465 0 0,8-5-8178 0 0,1 4 7194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6-16T17:53:06.027"/>
    </inkml:context>
    <inkml:brush xml:id="br0">
      <inkml:brushProperty name="width" value="0.35" units="cm"/>
      <inkml:brushProperty name="height" value="0.35" units="cm"/>
      <inkml:brushProperty name="color" value="#FFE393"/>
    </inkml:brush>
  </inkml:definitions>
  <inkml:trace contextRef="#ctx0" brushRef="#br0">0 335 636 0 0,'2'-1'-112'0'0,"7"-4"5048"0"0,-9 5-4893 0 0,0 0-1 0 0,-1 0 0 0 0,1 0 0 0 0,0 0 1 0 0,0 0-1 0 0,0 0 0 0 0,0 0 0 0 0,0 0 1 0 0,0 1-1 0 0,0-1 0 0 0,-1 0 1 0 0,1 0-1 0 0,0 0 0 0 0,0 0 0 0 0,0 0 1 0 0,0 0-1 0 0,0 0 0 0 0,0 0 0 0 0,0 0 1 0 0,-1-1-1 0 0,1 1 0 0 0,0 0 1 0 0,0 0-1 0 0,0 0 0 0 0,0 0 0 0 0,0 0 1 0 0,0 0-1 0 0,0 0 0 0 0,0 0 0 0 0,-1 0 1 0 0,1 0-1 0 0,0 0 0 0 0,0 0 1 0 0,0 0-1 0 0,0 0 0 0 0,0-1 0 0 0,0 1 1 0 0,0 0-1 0 0,0 0 0 0 0,0 0 1 0 0,0 0-1 0 0,0 0 0 0 0,0 0 0 0 0,0 0 1 0 0,0-1-1 0 0,0 1 0 0 0,-1 0 0 0 0,1 0 1 0 0,0 0-1 0 0,0 0 0 0 0,0 0 1 0 0,0 0-1 0 0,0 0 0 0 0,0-1 0 0 0,1 1 1 0 0,-1 0-1 0 0,0 0 0 0 0,0 0 0 0 0,0 0 1 0 0,-1 0 29 0 0,1 0-14 0 0,38-27 854 0 0,-12 2-726 0 0,-4 10-177 0 0,27-2 291 0 0,-46 16-296 0 0,-1 0 0 0 0,0-1-1 0 0,0 1 1 0 0,0-1 0 0 0,0 0-1 0 0,0 1 1 0 0,0-1 0 0 0,0 0-1 0 0,0 0 1 0 0,-1 0 0 0 0,1 0-1 0 0,-1-1 1 0 0,0 1 0 0 0,2-3 0 0 0,-1 2 28 0 0,0 1 0 0 0,1-1 0 0 0,0 1 1 0 0,0-1-1 0 0,-1 1 0 0 0,1 0 0 0 0,0 0 1 0 0,1 0-1 0 0,5-2 0 0 0,-6 2 0 0 0,-2 1-23 0 0,-1 1-2 0 0,0-1-8 0 0,0 1 1 0 0,0 0 0 0 0,0-1 0 0 0,0 1 0 0 0,0-1 0 0 0,0 1 0 0 0,0 0 0 0 0,0-1 0 0 0,0 1-1 0 0,0-1 1 0 0,0 1 0 0 0,0 0 0 0 0,0-1 0 0 0,1 1 0 0 0,-1 0 0 0 0,0-1 0 0 0,0 1 0 0 0,0 0-1 0 0,1-1 1 0 0,-1 1 0 0 0,0 0 0 0 0,1-1 0 0 0,-1 1 0 0 0,0 0 0 0 0,0 0 0 0 0,1-1 0 0 0,-1 1-1 0 0,0 0 1 0 0,1 0 0 0 0,-1 0 0 0 0,1-1 0 0 0,-1 1 0 0 0,1 0 1 0 0,0-1-1 0 0,0 1 1 0 0,-1-1 0 0 0,1 1-1 0 0,0-1 1 0 0,-1 1 0 0 0,1-1-1 0 0,-1 1 1 0 0,1-1 0 0 0,-1 1 0 0 0,1-1-1 0 0,-1 0 1 0 0,1 1 0 0 0,-1-1-1 0 0,0 0 1 0 0,1 0 0 0 0,-1 1-1 0 0,0-1 1 0 0,1 0 0 0 0,-1 0 0 0 0,0 1-1 0 0,0-1 1 0 0,0 0 0 0 0,0 0-1 0 0,0 0 1 0 0,0 1 0 0 0,0-1-1 0 0,0 0 1 0 0,0 0 0 0 0,0 0 0 0 0,-1 0-1 0 0,2-2 6 0 0,0 0-5 0 0,0 1 0 0 0,0-1 0 0 0,0 0 0 0 0,0 1 0 0 0,-1-1 0 0 0,1 0 0 0 0,-1 1 0 0 0,0-1 0 0 0,0 0 0 0 0,0 1 0 0 0,0-1 0 0 0,0 0 0 0 0,-1 1 1 0 0,1-1-1 0 0,-1 0 0 0 0,0 1 0 0 0,1-1 0 0 0,-1 1 0 0 0,-2-3 0 0 0,3 4 7 0 0,-15-9 43 0 0,-12-23 54 0 0,25 32-115 0 0,0-2 56 0 0,0 0 0 0 0,-1 1 1 0 0,1-1-1 0 0,-1 1 0 0 0,0-1 0 0 0,0 1 1 0 0,-5-3-1 0 0,7 5-31 0 0,1 0-2 0 0,0 0-1 0 0,-11-15-725 0 0,11 13 79 0 0,1 2 486 0 0,-1 0 0 0 0,0-1 0 0 0,0 1 0 0 0,0 0 0 0 0,0 0 0 0 0,0 0 0 0 0,0-1 0 0 0,0 1 0 0 0,0 0 0 0 0,0 0 0 0 0,0-1 0 0 0,0 1 0 0 0,0 0 0 0 0,0 0 0 0 0,0 0 0 0 0,0-1 0 0 0,0 1 0 0 0,0 0 0 0 0,0 0 0 0 0,0-1 0 0 0,0 1 0 0 0,0 0 0 0 0,0 0 0 0 0,0 0 0 0 0,-1-1 0 0 0,1 1 0 0 0,0 0 0 0 0,0 0 0 0 0,0 0 0 0 0,0 0 0 0 0,0-1 0 0 0,-1 1 0 0 0,1 0 0 0 0,0 0 0 0 0,0 0 0 0 0,0 0 0 0 0,-1 0 0 0 0,1 0 0 0 0,0-1 0 0 0,0 1 0 0 0,0 0 0 0 0,-1 0 0 0 0,1 0 0 0 0,0 0 0 0 0,0 0 0 0 0,0 0 0 0 0,-1 0 0 0 0,1 0 0 0 0,-1 0-1342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6-16T17:53:07.977"/>
    </inkml:context>
    <inkml:brush xml:id="br0">
      <inkml:brushProperty name="width" value="0.35" units="cm"/>
      <inkml:brushProperty name="height" value="0.35" units="cm"/>
      <inkml:brushProperty name="color" value="#FFE393"/>
    </inkml:brush>
  </inkml:definitions>
  <inkml:trace contextRef="#ctx0" brushRef="#br0">492 5 228 0 0,'-4'-2'826'0'0,"0"1"0"0"0,-1 1 1 0 0,1-1-1 0 0,0 1 0 0 0,0-1 0 0 0,0 1 0 0 0,0 0 1 0 0,-6 1-1 0 0,-1 0-1059 0 0,10-1 223 0 0,-49 9 808 0 0,47-9-794 0 0,-1 0-1 0 0,1 1 0 0 0,0-1 0 0 0,0 1 1 0 0,0 0-1 0 0,-1-1 0 0 0,1 2 0 0 0,0-1 0 0 0,0 0 1 0 0,0 1-1 0 0,0-1 0 0 0,1 1 0 0 0,-1 0 0 0 0,0 0 1 0 0,-4 4-1 0 0,-9 6 7 0 0,-44 30 88 0 0,-2-11 327 0 0,51-25-466 0 0,0 1-1 0 0,1 0 1 0 0,0 1-1 0 0,0 0 1 0 0,-13 15-1 0 0,4-12 51 0 0,17-10-3 0 0,0 0 0 0 0,0 0 0 0 0,0 0 0 0 0,0 0 0 0 0,-1 0 0 0 0,2 0 0 0 0,-1 1 0 0 0,0-1 0 0 0,0 1 0 0 0,0-1 0 0 0,1 1 0 0 0,-1 0 0 0 0,1-1 0 0 0,-1 1 0 0 0,-1 3 0 0 0,-4 10-173 0 0,6-14 149 0 0,0 0 1 0 0,0 0 0 0 0,0 0-1 0 0,0 1 1 0 0,1-1 0 0 0,-1 0-1 0 0,0 0 1 0 0,1 0 0 0 0,-1 1-1 0 0,1-1 1 0 0,0 0 0 0 0,-1 1-1 0 0,1 1 1 0 0,-11 28-194 0 0,10-28 129 0 0,1 1 0 0 0,-1-1 0 0 0,0 1-1 0 0,0-1 1 0 0,0 1 0 0 0,0-1-1 0 0,-1 0 1 0 0,-3 7 0 0 0,3-7 75 0 0,0 1 0 0 0,0-1 1 0 0,0 1-1 0 0,1 0 0 0 0,0 0 1 0 0,-1 0-1 0 0,1 0 0 0 0,1 0 1 0 0,-2 6-1 0 0,0 10 11 0 0,1-18-13 0 0,0 1 0 0 0,1-1 0 0 0,-1 1 0 0 0,1-1 1 0 0,0 1-1 0 0,-1 0 0 0 0,1-1 0 0 0,1 1 0 0 0,-1-1 1 0 0,0 1-1 0 0,1 0 0 0 0,-1-1 0 0 0,1 1 0 0 0,0-1 0 0 0,1 3 1 0 0,-1-1-71 0 0,0 0 1 0 0,0 1 0 0 0,0-1-1 0 0,0 0 1 0 0,0 1 0 0 0,-1-1-1 0 0,0 9 1 0 0,-17-6-5003 0 0,12-4 4146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6-16T17:53:09.480"/>
    </inkml:context>
    <inkml:brush xml:id="br0">
      <inkml:brushProperty name="width" value="0.35" units="cm"/>
      <inkml:brushProperty name="height" value="0.35" units="cm"/>
      <inkml:brushProperty name="color" value="#FFE393"/>
    </inkml:brush>
  </inkml:definitions>
  <inkml:trace contextRef="#ctx0" brushRef="#br0">154 145 860 0 0,'-3'-4'6624'0'0,"-10"-16"-5131"0"0,0 0 493 0 0,11 17-1976 0 0,0 0 0 0 0,1 0 0 0 0,-1 1 0 0 0,0-1 1 0 0,0 0-1 0 0,0 1 0 0 0,-1 0 0 0 0,1 0 0 0 0,-5-4 0 0 0,-36-35 186 0 0,37 38-180 0 0,3 1-25 0 0,0 0-1 0 0,0 0 0 0 0,-1 1 1 0 0,1-1-1 0 0,0 1 1 0 0,-1 0-1 0 0,1 0 1 0 0,-1 0-1 0 0,-4-1 0 0 0,-4-9-8214 0 0,12 10 6624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6-16T17:53:19.629"/>
    </inkml:context>
    <inkml:brush xml:id="br0">
      <inkml:brushProperty name="width" value="0.35" units="cm"/>
      <inkml:brushProperty name="height" value="0.35" units="cm"/>
      <inkml:brushProperty name="color" value="#FFE393"/>
    </inkml:brush>
  </inkml:definitions>
  <inkml:trace contextRef="#ctx0" brushRef="#br0">131 87 712 0 0,'-7'12'9553'0'0,"-16"8"-8835"0"0,3-3-698 0 0,10-9 112 0 0,9-7-125 0 0,-1 0 0 0 0,1 0 0 0 0,0-1 1 0 0,0 1-1 0 0,0 0 0 0 0,0 0 0 0 0,0 0 1 0 0,0 0-1 0 0,0 0 0 0 0,0 0 0 0 0,1 0 1 0 0,-1 1-1 0 0,0-1 0 0 0,1 0 0 0 0,-1 0 1 0 0,1 1-1 0 0,-1-1 0 0 0,0 3 0 0 0,1-2 3 0 0,-1 1-1 0 0,1-1 0 0 0,-1 0 0 0 0,0 1 0 0 0,0-1 1 0 0,1 0-1 0 0,-2 0 0 0 0,1 0 0 0 0,-2 4 0 0 0,1-4 13 0 0,1 1 0 0 0,-1-1-1 0 0,1 0 1 0 0,0 0 0 0 0,0 1-1 0 0,0-1 1 0 0,0 1-1 0 0,1-1 1 0 0,-1 1 0 0 0,0 2-1 0 0,-10 38 271 0 0,4-9-85 0 0,5-29-176 0 0,0-1 0 0 0,1 1 0 0 0,0 0 0 0 0,0 0-1 0 0,0 0 1 0 0,0 6 0 0 0,-1 1-8 0 0,1-11-20 0 0,1 0 1 0 0,-1 1-1 0 0,1-1 0 0 0,0 0 0 0 0,0 0 1 0 0,-1 0-1 0 0,1 1 0 0 0,0-1 0 0 0,0 0 1 0 0,0 0-1 0 0,0 0 0 0 0,1 1 0 0 0,-1-1 1 0 0,0 0-1 0 0,0 0 0 0 0,1 0 0 0 0,-1 0 1 0 0,1 1-1 0 0,0 0 0 0 0,0 0-2 0 0,-1 0 1 0 0,1-1-1 0 0,-1 1 1 0 0,0 0-1 0 0,1 0 0 0 0,-1-1 1 0 0,0 1-1 0 0,0 0 0 0 0,0 0 1 0 0,0 0-1 0 0,0-1 0 0 0,-1 3 1 0 0,1-2 4 0 0,-1-1 0 0 0,1 1 0 0 0,0-1 1 0 0,0 1-1 0 0,0-1 0 0 0,0 1 1 0 0,0-1-1 0 0,0 1 0 0 0,0-1 0 0 0,0 0 1 0 0,1 1-1 0 0,-1-1 0 0 0,1 1 0 0 0,-1-1 1 0 0,1 0-1 0 0,0 3 0 0 0,0-3 4 0 0,0 0 0 0 0,-1 1 0 0 0,1-1 0 0 0,-1 0 0 0 0,0 1 0 0 0,1-1 0 0 0,-1 0 0 0 0,0 0 0 0 0,0 1 0 0 0,0-1 0 0 0,0 1 0 0 0,0-1 0 0 0,0 0 0 0 0,0 1 0 0 0,0-1 0 0 0,-1 2 0 0 0,1-2-8 0 0,-1 1 0 0 0,1-1-1 0 0,0 1 1 0 0,0-1 0 0 0,0 0 0 0 0,0 1-1 0 0,0-1 1 0 0,0 1 0 0 0,0-1 0 0 0,0 0 0 0 0,1 1-1 0 0,-1-1 1 0 0,0 0 0 0 0,1 1 0 0 0,-1-1-1 0 0,2 2 1 0 0,3 11 35 0 0,-5-13-38 0 0,-1 0 1 0 0,1-1-1 0 0,1 1 1 0 0,-1 0-1 0 0,0-1 1 0 0,0 1-1 0 0,0 0 1 0 0,0-1-1 0 0,0 1 1 0 0,1 0-1 0 0,-1-1 1 0 0,0 1-1 0 0,0-1 1 0 0,1 1-1 0 0,-1-1 0 0 0,0 1 1 0 0,1 0-1 0 0,-1-1 1 0 0,1 1-1 0 0,-1-1 1 0 0,1 0-1 0 0,0 1 1 0 0,17 26-28 0 0,-16-26 4 0 0,0 0 1 0 0,0 0 1 0 0,0 0 0 0 0,0 0 0 0 0,0 0 0 0 0,0 0 0 0 0,-1 0-1 0 0,1 1 1 0 0,0-1 0 0 0,-1 1 0 0 0,1-1 0 0 0,-1 1 0 0 0,1 0-1 0 0,-1 0 1 0 0,0-1 0 0 0,0 1 0 0 0,1 0 0 0 0,0 4-1 0 0,1-3-25 0 0,0 0-1 0 0,0 0 1 0 0,0 0-1 0 0,1-1 1 0 0,-1 1-1 0 0,1-1 1 0 0,5 3-1 0 0,1 5 148 0 0,-9-7-98 0 0,1-1 0 0 0,-1 0-1 0 0,1 0 1 0 0,0 0 0 0 0,0-1 0 0 0,0 1 0 0 0,0 0 0 0 0,0-1 0 0 0,0 1 0 0 0,0-1-1 0 0,0 1 1 0 0,0-1 0 0 0,4 1 0 0 0,11 5-92 0 0,-15-6 87 0 0,0-1-1 0 0,0 1 1 0 0,1 0-1 0 0,-1 0 1 0 0,0 0-1 0 0,0 0 1 0 0,0 0-1 0 0,0 0 1 0 0,0 0-1 0 0,3 4 0 0 0,-5-5-13 0 0,11 7 32 0 0,4 2-14 0 0,1 2-46 0 0,-14-9 43 0 0,1 0-1 0 0,-1-1 1 0 0,1 1-1 0 0,0 0 1 0 0,0-1 0 0 0,0 0-1 0 0,0 0 1 0 0,0 0-1 0 0,0 0 1 0 0,0 0-1 0 0,0 0 1 0 0,1-1 0 0 0,-1 1-1 0 0,0-1 1 0 0,0 0-1 0 0,0 0 1 0 0,4-1-1 0 0,-3 1-8 0 0,0 0 0 0 0,0 1 0 0 0,0-1 0 0 0,0 1 0 0 0,0 0 0 0 0,0 0-1 0 0,0 0 1 0 0,0 0 0 0 0,0 1 0 0 0,0 0 0 0 0,-1 0 0 0 0,5 2 0 0 0,-5-2 2 0 0,15 9-33 0 0,-16-9 40 0 0,1 0-1 0 0,-1 0 1 0 0,1 0 0 0 0,0-1 0 0 0,0 1 0 0 0,0-1 0 0 0,0 0 0 0 0,0 0 0 0 0,0 0 0 0 0,0 0 0 0 0,3 0 0 0 0,-5 0 14 0 0,0 1-3 0 0,3 0-10 0 0,0-1 0 0 0,0 1-1 0 0,0-1 1 0 0,0 0 0 0 0,0 0 0 0 0,0 0-1 0 0,1-1 1 0 0,-1 1 0 0 0,0-1-1 0 0,6 0 1 0 0,-9 0-7 0 0,0 0 1 0 0,39-1-38 0 0,-37 0 43 0 0,0-1 1 0 0,1 1-1 0 0,-1 0 0 0 0,0 1 0 0 0,1-1 0 0 0,-1 1 0 0 0,1-1 0 0 0,0 1 0 0 0,4 0 0 0 0,34-4 44 0 0,45-5 8 0 0,-79 6-34 0 0,-1 1 1 0 0,1 1-1 0 0,0-1 0 0 0,0 2 0 0 0,14-1 1 0 0,10-3 127 0 0,-25 2-57 0 0,5-1 61 0 0,0-1 1 0 0,0 2 0 0 0,21-3-1 0 0,-19 4-150 0 0,-1 0 0 0 0,0-2 0 0 0,0 1 0 0 0,-1-2-1 0 0,17-6 1 0 0,29-9 35 0 0,-30 1-129 0 0,-21 13-36 0 0,0 0-1 0 0,0-1 1 0 0,0 0-1 0 0,10-12 0 0 0,-7 8 155 0 0,-8 8-23 0 0,1 0-1 0 0,-1 0 0 0 0,0 0 0 0 0,1-1 1 0 0,-1 1-1 0 0,0-1 0 0 0,-1 1 1 0 0,1-1-1 0 0,0 0 0 0 0,-1 0 0 0 0,0 0 1 0 0,1 0-1 0 0,-1 0 0 0 0,1-3 0 0 0,-2 3 6 0 0,0 1 0 0 0,0-1 0 0 0,1 0 0 0 0,-1 1 0 0 0,1-1 0 0 0,0 1 0 0 0,0-1 0 0 0,0 1 0 0 0,2-5 0 0 0,-2 5 4 0 0,0 0 0 0 0,0-1-1 0 0,0 1 1 0 0,0-1 0 0 0,0 1 0 0 0,0-1-1 0 0,-1 1 1 0 0,0-1 0 0 0,1-4 0 0 0,2-3 4 0 0,-3 9-9 0 0,0 1 0 0 0,1-1 0 0 0,-1 1 0 0 0,0-1 0 0 0,0 1 0 0 0,0-1 1 0 0,1 1-1 0 0,-1-1 0 0 0,0 0 0 0 0,0 1 0 0 0,0-1 0 0 0,0 1 0 0 0,0-1 0 0 0,0 1 0 0 0,0-1 0 0 0,0 0 0 0 0,0 1 1 0 0,0-1-1 0 0,0 1 0 0 0,-1-1 0 0 0,1 1 0 0 0,0-1 0 0 0,0 1 0 0 0,0-1 0 0 0,-1 1 0 0 0,1-1 0 0 0,0 1 0 0 0,-1-1 1 0 0,1 1-1 0 0,-1-1 0 0 0,-10-33 440 0 0,10 32-408 0 0,0 1 1 0 0,0-1-1 0 0,1 1 1 0 0,-1-1-1 0 0,0 0 1 0 0,1 0-1 0 0,-1 1 1 0 0,1-1-1 0 0,0 0 1 0 0,-1 0-1 0 0,1-3 1 0 0,-4-15-23 0 0,-1 3 26 0 0,-1-2 309 0 0,-21-27 320 0 0,17 31-339 0 0,9 13-299 0 0,0 0 0 0 0,0 0 0 0 0,-1 0 0 0 0,1 0 0 0 0,0 0 1 0 0,-1 1-1 0 0,1-1 0 0 0,-1 0 0 0 0,1 1 0 0 0,-4-2 0 0 0,-7-11 355 0 0,6 11-309 0 0,0 0 0 0 0,1-1 0 0 0,-1 0-1 0 0,1 0 1 0 0,0 0 0 0 0,-5-7 0 0 0,-18-11 265 0 0,6 7-335 0 0,-32-3 49 0 0,51 17-31 0 0,-1 1-23 0 0,0-1 0 0 0,0 0 0 0 0,0 0 0 0 0,0 0 0 0 0,0-1 0 0 0,0 1 0 0 0,0-1 0 0 0,0 0 0 0 0,-6-4-1 0 0,-29-10 375 0 0,37 16-387 0 0,-1-1 0 0 0,1 1 0 0 0,0-1 0 0 0,0 0 0 0 0,0 1 0 0 0,0-1 0 0 0,0 0 0 0 0,0 0 0 0 0,0-1-1 0 0,0 1 1 0 0,0 0 0 0 0,0-1 0 0 0,0 1 0 0 0,1-1 0 0 0,-1 1 0 0 0,1-1 0 0 0,-1 0 0 0 0,1 1-1 0 0,-2-3 1 0 0,-11-11-387 0 0,13 15 359 0 0,-25-24-1206 0 0,25 23 1183 0 0,-1-1-37 0 0,-1-1-1 0 0,1 1 1 0 0,-1-1-1 0 0,1 1 1 0 0,-1 0-1 0 0,0 0 1 0 0,0 0-1 0 0,1 0 0 0 0,-1 1 1 0 0,-1-1-1 0 0,1 1 1 0 0,0 0-1 0 0,-4-1 1 0 0,-54-1-701 0 0,2-10 657 0 0,19 4 451 0 0,37 8-317 0 0,0-1 1 0 0,0 1-1 0 0,-1 0 0 0 0,1 0 1 0 0,0 1-1 0 0,-1-1 0 0 0,1 1 1 0 0,-1-1-1 0 0,1 1 0 0 0,-1 0 1 0 0,1 0-1 0 0,-6 1 0 0 0,4 0-201 0 0,1 0-1 0 0,-1 0 1 0 0,1-1-1 0 0,0 0 1 0 0,-1 0 0 0 0,1 0-1 0 0,-1-1 1 0 0,-6-1-1 0 0,-13 0 32 0 0,12 2-15 0 0,-1 0 0 0 0,1 2 1 0 0,0-1-1 0 0,-1 1 0 0 0,-12 5 0 0 0,-15 1-493 0 0,-2 0-5751 0 0,37-5 5323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6-16T17:49:45.477"/>
    </inkml:context>
    <inkml:brush xml:id="br0">
      <inkml:brushProperty name="width" value="0.35" units="cm"/>
      <inkml:brushProperty name="height" value="0.35" units="cm"/>
      <inkml:brushProperty name="color" value="#FFBE05"/>
    </inkml:brush>
  </inkml:definitions>
  <inkml:trace contextRef="#ctx0" brushRef="#br0">558 90 348 0 0,'-28'-10'6837'0'0,"-8"-17"-3156"0"0,32 23-3561 0 0,-1 1 0 0 0,1 0 0 0 0,-1 0 0 0 0,1 0 0 0 0,-1 1-1 0 0,0-1 1 0 0,0 1 0 0 0,0 0 0 0 0,0 1 0 0 0,0-1 0 0 0,0 1 0 0 0,-1 0 0 0 0,1 0 0 0 0,0 1 0 0 0,-1 0 0 0 0,-8 0 0 0 0,10 0-51 0 0,0 0-1 0 0,0-1 1 0 0,0 1-1 0 0,0-1 0 0 0,0 0 1 0 0,0 0-1 0 0,0 0 1 0 0,-6-4-1 0 0,6 3-50 0 0,-1 0 0 0 0,1 0 0 0 0,-1 1-1 0 0,0 0 1 0 0,0 0 0 0 0,0 0 0 0 0,0 0-1 0 0,-9 1 1 0 0,-8 2-18 0 0,0 2 1 0 0,-32 9-1 0 0,-56 16-1 0 0,104-26-7 0 0,1 0 0 0 0,-1 0 0 0 0,0 0 0 0 0,1 1 0 0 0,0-1 0 0 0,0 1 0 0 0,0 1 0 0 0,0-1 0 0 0,-6 8 0 0 0,7-7 16 0 0,0 1 1 0 0,0 0-1 0 0,0 0 0 0 0,1 0 0 0 0,0 0 0 0 0,0 1 0 0 0,1-1 0 0 0,-1 1 0 0 0,0 8 1 0 0,-3 23-10 0 0,6 48 77 0 0,6-40-25 0 0,-1-4-33 0 0,0-17-9 0 0,1 58-32 0 0,-12-34 12 0 0,1-16-38 0 0,0 2 27 0 0,1-13 1 0 0,4-20 21 0 0,-1 0 0 0 0,1 0 0 0 0,-1 1 0 0 0,1-1 0 0 0,0 0-1 0 0,0 0 1 0 0,0 0 0 0 0,0 1 0 0 0,0-1 0 0 0,0 0 0 0 0,0 0 0 0 0,1 0 0 0 0,-1 0 0 0 0,1 0 0 0 0,0 0 0 0 0,1 3 0 0 0,-2-4-7 0 0,1 1 0 0 0,-1-1 0 0 0,1 1-1 0 0,-1-1 1 0 0,0 0 0 0 0,0 1 0 0 0,1 0 0 0 0,-1-1 0 0 0,0 1 0 0 0,0-1 0 0 0,0 1 0 0 0,-1 2 0 0 0,1-3 6 0 0,-1 0-1 0 0,1 0 1 0 0,0 0 0 0 0,0 1-1 0 0,0-1 1 0 0,0 0 0 0 0,0 0-1 0 0,0 0 1 0 0,0 0 0 0 0,0 0-1 0 0,1 1 1 0 0,-1-1-1 0 0,0 0 1 0 0,1 0 0 0 0,-1 0-1 0 0,1 0 1 0 0,0 1 0 0 0,3 13-21 0 0,-3-14 26 0 0,-1 1 0 0 0,0 0 0 0 0,0-1 0 0 0,1 1 1 0 0,-1 0-1 0 0,1-1 0 0 0,0 1 0 0 0,-1-1 0 0 0,1 1 0 0 0,0-1 0 0 0,2 4 1 0 0,-2-4-5 0 0,1-1 1 0 0,-1 1-1 0 0,0 0 1 0 0,0 1-1 0 0,1-1 1 0 0,-1 0-1 0 0,0 0 1 0 0,0 0-1 0 0,0 1 1 0 0,0-1 0 0 0,-1 1-1 0 0,2 2 1 0 0,8 8 20 0 0,18 19 71 0 0,-26-29-89 0 0,1 1-1 0 0,0-1 0 0 0,-1 1 1 0 0,1 0-1 0 0,-1-1 0 0 0,0 1 1 0 0,0 0-1 0 0,0 0 0 0 0,0 0 1 0 0,-1 1-1 0 0,3 5 0 0 0,-4-7 3 0 0,1 0 1 0 0,0-1-1 0 0,-1 1 0 0 0,1 0 0 0 0,0 0 0 0 0,0-1 0 0 0,0 1 0 0 0,0-1 1 0 0,0 1-1 0 0,0-1 0 0 0,1 1 0 0 0,1 1 0 0 0,-2-2-5 0 0,1 0-1 0 0,-1 1 1 0 0,0-1-1 0 0,0 0 1 0 0,0 1-1 0 0,0-1 1 0 0,0 1-1 0 0,0-1 1 0 0,0 1 0 0 0,-1 0-1 0 0,2 3 1 0 0,30 28-49 0 0,-10-11 24 0 0,-13-15-6 0 0,-8-6 23 0 0,1 1-1 0 0,0-1 1 0 0,-1 1-1 0 0,1-1 1 0 0,0 0-1 0 0,0 0 1 0 0,0 0-1 0 0,0 0 1 0 0,0 0-1 0 0,0-1 1 0 0,0 1-1 0 0,0-1 1 0 0,0 1-1 0 0,3-1 1 0 0,15 5-8 0 0,-17-4 12 0 0,1 0-1 0 0,0 0 0 0 0,0 0 0 0 0,0 0 0 0 0,0-1 0 0 0,-1 1 0 0 0,1-1 1 0 0,0 0-1 0 0,0 0 0 0 0,0-1 0 0 0,4 0 0 0 0,14-2-17 0 0,-18 3 17 0 0,0-1-1 0 0,0 1 1 0 0,0-1 0 0 0,0 0 0 0 0,0 0 0 0 0,0 0 0 0 0,0 0 0 0 0,7-4 0 0 0,-7 3-4 0 0,0 0 0 0 0,0 0 1 0 0,0 1-1 0 0,1-1 0 0 0,-1 1 0 0 0,7-1 1 0 0,15-6-38 0 0,28-15-23 0 0,-44 17 66 0 0,0-1 0 0 0,0 0-1 0 0,-1-1 1 0 0,-1 0 0 0 0,1 0-1 0 0,10-13 1 0 0,36-44 6 0 0,-23 7-19 0 0,7 12 117 0 0,-21 23-47 0 0,-13 17-46 0 0,-1 0 0 0 0,1 1 0 0 0,0 0-1 0 0,0 0 1 0 0,0 0 0 0 0,1 0 0 0 0,6-3 0 0 0,23-18 31 0 0,-32 23-36 0 0,-1 1 1 0 0,1 0 0 0 0,0-1-1 0 0,-1 1 1 0 0,1 0 0 0 0,0 0-1 0 0,1 1 1 0 0,-1-1 0 0 0,0 1-1 0 0,0-1 1 0 0,1 1 0 0 0,-1 0-1 0 0,1 0 1 0 0,6 0 0 0 0,9-4-18 0 0,-17 3 12 0 0,1 1 1 0 0,0 0 0 0 0,-1 0-1 0 0,1 1 1 0 0,0-1 0 0 0,0 0 0 0 0,0 1-1 0 0,0 0 1 0 0,3 0 0 0 0,2-2 5 0 0,0 0 1 0 0,0 0-1 0 0,0-1 1 0 0,0 0-1 0 0,-1 0 1 0 0,1-1-1 0 0,-1 0 1 0 0,0 0-1 0 0,0 0 1 0 0,0-1-1 0 0,9-9 1 0 0,15-10-72 0 0,-17-2 187 0 0,-14 24-117 0 0,1 1 0 0 0,-1 0 0 0 0,1 0-1 0 0,-1-1 1 0 0,0 1 0 0 0,1 0 0 0 0,-1-1 0 0 0,0 1 0 0 0,0 0 0 0 0,0-1 0 0 0,0 1 0 0 0,0 0 0 0 0,0-1 0 0 0,-1 1-1 0 0,1 0 1 0 0,0 0 0 0 0,-1-1 0 0 0,1 1 0 0 0,-1 0 0 0 0,0-3 0 0 0,-12-26 41 0 0,6 22-47 0 0,0 1 0 0 0,-1-1 0 0 0,0 2 0 0 0,0-1 0 0 0,0 1 0 0 0,-1 1 0 0 0,0-1 0 0 0,0 1 0 0 0,-16-5 0 0 0,16 7 12 0 0,1 0 1 0 0,-1 0-1 0 0,0-1 0 0 0,-11-7 1 0 0,-33-1 330 0 0,52 11-334 0 0,-9-4-6 0 0,9 5 4 0 0,0-1 0 0 0,-1 1-1 0 0,1 0 1 0 0,0-1 0 0 0,0 1 0 0 0,0-1-1 0 0,0 0 1 0 0,0 1 0 0 0,0-1 0 0 0,0 0-1 0 0,0 1 1 0 0,0-1 0 0 0,0 0 0 0 0,-1-2-1 0 0,-8-9 45 0 0,8 10-50 0 0,1 1 1 0 0,-1-1-1 0 0,1 1 0 0 0,-1-1 1 0 0,1 0-1 0 0,0 1 0 0 0,0-1 0 0 0,-1 0 1 0 0,1 0-1 0 0,0 0 0 0 0,1 0 1 0 0,-1 0-1 0 0,0-2 0 0 0,-10-24-30 0 0,10 26 36 0 0,1-1 0 0 0,-1 1 0 0 0,0-1 1 0 0,1 1-1 0 0,-1-1 0 0 0,0 1 1 0 0,-1 0-1 0 0,1-1 0 0 0,0 1 0 0 0,-1 0 1 0 0,1 0-1 0 0,-1 0 0 0 0,0 0 0 0 0,1 0 1 0 0,-1 0-1 0 0,-2-1 0 0 0,1 2-1 0 0,1-1 1 0 0,-1 1-1 0 0,1 0 0 0 0,-1 1 0 0 0,0-1 0 0 0,0 0 0 0 0,1 1 1 0 0,-1 0-1 0 0,0-1 0 0 0,0 1 0 0 0,1 0 0 0 0,-1 1 0 0 0,0-1 1 0 0,0 0-1 0 0,0 1 0 0 0,1-1 0 0 0,-1 1 0 0 0,0 0 0 0 0,-3 2 1 0 0,-24 10-48 0 0,27-12 30 0 0,0 0 0 0 0,-1 0 0 0 0,1 1 0 0 0,0-1 0 0 0,0 1-1 0 0,0 0 1 0 0,0 0 0 0 0,-4 4 0 0 0,-12 7-126 0 0,5-5 98 0 0,10-7 44 0 0,3-1 1 0 0,0 0 3 0 0,-1-1 3 0 0,1 0 0 0 0,-1 1 0 0 0,0-1 0 0 0,0 0 0 0 0,0 0 0 0 0,1 0 0 0 0,-1 0 1 0 0,0-1-1 0 0,1 1 0 0 0,-1 0 0 0 0,1-1 0 0 0,0 1 0 0 0,-1-1 0 0 0,1 1 0 0 0,0-1 1 0 0,0 1-1 0 0,0-1 0 0 0,0 0 0 0 0,0 0 0 0 0,0 0 0 0 0,0 1 0 0 0,1-1 0 0 0,-1-3 0 0 0,-9-12-29 0 0,3 0 3 0 0,7 16 17 0 0,0 0-1 0 0,0 0 1 0 0,0 1 0 0 0,0-1-1 0 0,0 0 1 0 0,-1 0 0 0 0,1 1-1 0 0,0-1 1 0 0,-1 0 0 0 0,1 0-1 0 0,0 1 1 0 0,-1-1 0 0 0,1 0-1 0 0,-1 1 1 0 0,1-1 0 0 0,-1 0-1 0 0,1 1 1 0 0,-1-1 0 0 0,1 1-1 0 0,-1-1 1 0 0,-1 0 0 0 0,1 0 4 0 0,1 0-9 0 0,0 0 0 0 0,0 0 0 0 0,-1-1-1 0 0,1 1 1 0 0,-1 0 0 0 0,1 0 0 0 0,-1 0 0 0 0,1 0 0 0 0,-1 0 0 0 0,1 0 0 0 0,-1 0 0 0 0,0 0 0 0 0,1 0 0 0 0,-1 1 0 0 0,0-1 0 0 0,0 0 0 0 0,0 0 0 0 0,0 1 0 0 0,0-1 0 0 0,0 0 0 0 0,0 1 0 0 0,0-1 0 0 0,0 1 0 0 0,0-1 0 0 0,0 1 0 0 0,0 0 0 0 0,0-1 0 0 0,0 1-1 0 0,-1 0 1 0 0,1 0 0 0 0,0 0 0 0 0,0 0 0 0 0,-2 0 0 0 0,-6-4-38 0 0,-30 4-152 0 0,34 0 189 0 0,0 0 3 0 0,-65-6-420 0 0,69 6 395 0 0,0-1 18 0 0,1 1 0 0 0,0 0 0 0 0,-1-1 0 0 0,1 1 0 0 0,0 0 0 0 0,-1 0 0 0 0,1-1 0 0 0,-1 1 0 0 0,1 0 0 0 0,-1 0 0 0 0,1-1 0 0 0,-1 1 0 0 0,1 0 0 0 0,-1 0 1 0 0,1 0-1 0 0,-1 0 0 0 0,1 0 0 0 0,-1 0 0 0 0,1 0 0 0 0,-1 0 0 0 0,1 0 0 0 0,-1 0 0 0 0,1 0 0 0 0,-1 0 0 0 0,1 0 0 0 0,-1 1 0 0 0,1-1 0 0 0,-1 0 0 0 0,-21 5-325 0 0,19-4 358 0 0,-1 0-23 0 0,1 0 1 0 0,0 0 0 0 0,0 0-1 0 0,-1 0 1 0 0,1 1 0 0 0,0-1-1 0 0,0 1 1 0 0,0 0-1 0 0,1 0 1 0 0,-1 0 0 0 0,0 1-1 0 0,-2 2 1 0 0,-5 8-4 0 0,9-10 9 0 0,-1-1 0 0 0,0 1 0 0 0,0-1 1 0 0,0 1-1 0 0,0-1 0 0 0,0 0 0 0 0,0 0 0 0 0,-1 0 0 0 0,-2 2 0 0 0,4-3-100 0 0,0 0-1 0 0,1 0 1 0 0,-1 0-1 0 0,0 0 0 0 0,1 0 1 0 0,-1 0-1 0 0,1 0 0 0 0,-1 0 1 0 0,1 0-1 0 0,0 0 0 0 0,0 1 1 0 0,-1-1-1 0 0,1 0 1 0 0,0 0-1 0 0,0 0 0 0 0,0 1 1 0 0,0-1-1 0 0,0 0 0 0 0,1 2 1 0 0,-1-1-860 0 0,0-1 77 0 0,0-1-403 0 0,0 0-289 0 0,0 0-113 0 0,0 0 6 0 0,0 0 74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6-16T17:53:20.562"/>
    </inkml:context>
    <inkml:brush xml:id="br0">
      <inkml:brushProperty name="width" value="0.35" units="cm"/>
      <inkml:brushProperty name="height" value="0.35" units="cm"/>
      <inkml:brushProperty name="color" value="#FFE393"/>
    </inkml:brush>
  </inkml:definitions>
  <inkml:trace contextRef="#ctx0" brushRef="#br0">77 0 956 0 0,'3'12'5448'0'0,"-3"-11"-5342"0"0,1 0-1 0 0,-1 1 0 0 0,1-1 0 0 0,-1 0 0 0 0,0 0 1 0 0,0 0-1 0 0,1 0 0 0 0,-1 0 0 0 0,0 0 1 0 0,0 1-1 0 0,0-1 0 0 0,0 0 0 0 0,0 0 0 0 0,0 0 1 0 0,-1 0-1 0 0,1 0 0 0 0,0 1 0 0 0,-1-1 0 0 0,1 0 1 0 0,-1 0-1 0 0,1 0 0 0 0,-1 0 0 0 0,0 1 0 0 0,-12 29 669 0 0,11-28-739 0 0,0 0 0 0 0,1 0 1 0 0,-1 1-1 0 0,0-1 0 0 0,1 0 0 0 0,0 1 0 0 0,0-1 1 0 0,0 1-1 0 0,0-1 0 0 0,1 1 0 0 0,-1 5 1 0 0,0-7-34 0 0,1 1 0 0 0,-1-1 0 0 0,1 1-1 0 0,-1-1 1 0 0,0 0 0 0 0,0 0 0 0 0,0 1 0 0 0,0-1 0 0 0,0 0 0 0 0,-1 0 0 0 0,-2 4 0 0 0,3-4-1 0 0,-1-1-1 0 0,1 1 0 0 0,-1 1 1 0 0,1-1-1 0 0,0 0 0 0 0,0 0 1 0 0,0 0-1 0 0,0 1 1 0 0,0-1-1 0 0,1 0 0 0 0,-1 5 1 0 0,-1-3-33 0 0,1-1 1 0 0,-1 0 0 0 0,0 0 0 0 0,1 0 0 0 0,-1 0-1 0 0,0 0 1 0 0,-4 3 0 0 0,2 0-7504 0 0,4-6 6066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6-16T17:53:43.235"/>
    </inkml:context>
    <inkml:brush xml:id="br0">
      <inkml:brushProperty name="width" value="0.35" units="cm"/>
      <inkml:brushProperty name="height" value="0.35" units="cm"/>
      <inkml:brushProperty name="color" value="#FFE393"/>
    </inkml:brush>
  </inkml:definitions>
  <inkml:trace contextRef="#ctx0" brushRef="#br0">2658 320 100 0 0,'-6'-7'7209'0'0,"-8"-3"-4704"0"0,-5-3-1381 0 0,16 10-942 0 0,0 0 1 0 0,0 1-1 0 0,-1 0 0 0 0,1-1 1 0 0,-1 1-1 0 0,1 0 1 0 0,-1 1-1 0 0,0-1 0 0 0,0 1 1 0 0,1 0-1 0 0,-6-1 1 0 0,-19-9 161 0 0,14 11-1030 0 0,9 0 272 0 0,6-2 788 0 0,0 2-370 0 0,-1 0 0 0 0,1-2 13 0 0,0 0 1 0 0,-1 0-1 0 0,1 1 0 0 0,1-1 0 0 0,-1 1 1 0 0,0-1-1 0 0,0 1 0 0 0,1-1 0 0 0,-1 1 1 0 0,0-1-1 0 0,1 1 0 0 0,-1 0 0 0 0,1 0 0 0 0,0 0 1 0 0,-1 0-1 0 0,1 0 0 0 0,0 0 0 0 0,0 0 1 0 0,0 1-1 0 0,0-1 0 0 0,-1 1 0 0 0,1-1 1 0 0,0 1-1 0 0,2 0 0 0 0,7-3 104 0 0,0 1 0 0 0,0 0 0 0 0,16 0 1 0 0,109 5 715 0 0,-130-3-794 0 0,1 1-1 0 0,-1 0 1 0 0,1 0-1 0 0,-1 1 1 0 0,0-1-1 0 0,1 1 1 0 0,-1 1-1 0 0,0-1 1 0 0,10 7-1 0 0,0 1 112 0 0,-1 1-1 0 0,17 14 0 0 0,78 54 934 0 0,-104-73-958 0 0,1 1 0 0 0,-1 0-1 0 0,-1 0 1 0 0,8 12 0 0 0,-12-17-102 0 0,1 1 38 0 0,0 0-1 0 0,0 0 1 0 0,0 1-1 0 0,-1-1 1 0 0,1 1-1 0 0,-1-1 1 0 0,0 1-1 0 0,0-1 0 0 0,0 1 1 0 0,0 7-1 0 0,10 25 612 0 0,-10-34-680 0 0,-1 0 1 0 0,0 0-1 0 0,1 0 1 0 0,0 0-1 0 0,-1 0 0 0 0,1-1 1 0 0,0 1-1 0 0,0 0 1 0 0,0 0-1 0 0,0-1 1 0 0,0 1-1 0 0,0 0 1 0 0,1-1-1 0 0,-1 1 1 0 0,3 1-1 0 0,-2-2 1 0 0,-1 1 0 0 0,0-1 0 0 0,1 0 1 0 0,-1 1-1 0 0,0-1 0 0 0,0 1 0 0 0,0 0 0 0 0,0-1 0 0 0,0 1 0 0 0,0 0 0 0 0,-1-1 1 0 0,1 1-1 0 0,0 0 0 0 0,-1 0 0 0 0,1 2 0 0 0,15 40-35 0 0,-14-39 38 0 0,-1 0 0 0 0,1-1-1 0 0,0 1 1 0 0,0-1 0 0 0,0 1 0 0 0,1-1-1 0 0,0 0 1 0 0,-1 0 0 0 0,1 0 0 0 0,1 0 0 0 0,-1-1-1 0 0,1 1 1 0 0,5 4 0 0 0,5 6 10 0 0,24 17 93 0 0,-32-26-102 0 0,-4-4 0 0 0,0 0-1 0 0,-1 1 0 0 0,1-1 1 0 0,-1 1-1 0 0,1-1 1 0 0,-1 1-1 0 0,1 0 0 0 0,-1 0 1 0 0,0-1-1 0 0,0 1 1 0 0,0 0-1 0 0,0 0 1 0 0,0 0-1 0 0,1 3 0 0 0,-2-4 0 0 0,-1 0 0 0 0,1-1-1 0 0,0 1 1 0 0,1 0 0 0 0,-1 0 0 0 0,0-1-1 0 0,0 1 1 0 0,0 0 0 0 0,0-1-1 0 0,0 1 1 0 0,1 0 0 0 0,-1-1-1 0 0,0 1 1 0 0,1 0 0 0 0,-1-1 0 0 0,0 1-1 0 0,1-1 1 0 0,-1 1 0 0 0,1 0-1 0 0,-1-1 1 0 0,1 1 0 0 0,0 0 0 0 0,-1-1 0 0 0,1 0 0 0 0,-1 1 1 0 0,1-1-1 0 0,-1 1 0 0 0,0-1 0 0 0,1 1 1 0 0,-1-1-1 0 0,0 1 0 0 0,0 0 0 0 0,1-1 1 0 0,-1 1-1 0 0,0-1 0 0 0,0 1 0 0 0,0 0 1 0 0,0-1-1 0 0,1 1 0 0 0,-1-1 0 0 0,0 1 1 0 0,0 0-1 0 0,0 0 0 0 0,-1 0-3 0 0,1-1 0 0 0,0 1 0 0 0,1 0 0 0 0,-1-1 0 0 0,0 1 1 0 0,0-1-1 0 0,0 1 0 0 0,0 0 0 0 0,0-1 0 0 0,1 1 0 0 0,-1 0 0 0 0,0-1 0 0 0,0 1 0 0 0,1-1 0 0 0,-1 1 0 0 0,0-1 1 0 0,1 1-1 0 0,-1-1 0 0 0,1 1 0 0 0,-1-1 0 0 0,1 1 0 0 0,0 0 0 0 0,3 6-27 0 0,4 17 13 0 0,-7-21-3 0 0,1 0 1 0 0,-1-1-1 0 0,0 1 0 0 0,0 0 0 0 0,0 0 0 0 0,-1 0 0 0 0,1 0 1 0 0,-1 0-1 0 0,1 3 0 0 0,4 37-89 0 0,-5 33-404 0 0,6-38 343 0 0,-6-27 145 0 0,0-8 18 0 0,1 0 1 0 0,-1 0-1 0 0,0 1 0 0 0,-1-1 0 0 0,1 0 1 0 0,0 1-1 0 0,-1-1 0 0 0,0 0 1 0 0,-2 6-1 0 0,2-5-43 0 0,0 0-1 0 0,1 0 1 0 0,-1 0 0 0 0,1 0-1 0 0,0 0 1 0 0,0 0 0 0 0,0 0-1 0 0,1 7 1 0 0,0 4-204 0 0,10 64-98 0 0,-11-13 111 0 0,11 1-127 0 0,-11-60 308 0 0,-1 0 0 0 0,0 0 1 0 0,0 0-1 0 0,-4 13 0 0 0,-3 21-316 0 0,-3 18-449 0 0,5-13 444 0 0,1 3-579 0 0,-6-12 760 0 0,0-4-278 0 0,9-27 417 0 0,1-1 0 0 0,-1 0-1 0 0,-1 1 1 0 0,1-1-1 0 0,-1 0 1 0 0,0 0 0 0 0,0-1-1 0 0,-6 8 1 0 0,6-10 12 0 0,1 1 0 0 0,0 0 0 0 0,0 0 0 0 0,0 0 0 0 0,0 0 0 0 0,0 1 1 0 0,0-1-1 0 0,1 0 0 0 0,-2 7 0 0 0,2-8 70 0 0,-1 1-1 0 0,1-1 1 0 0,-1 0-1 0 0,1 1 1 0 0,-1-1-1 0 0,0 0 1 0 0,0 0 0 0 0,0 0-1 0 0,0 0 1 0 0,0 0-1 0 0,0-1 1 0 0,-4 3-1 0 0,-34 23 600 0 0,4 3-303 0 0,-20 13 52 0 0,3-7 713 0 0,20-5-347 0 0,-27 15 955 0 0,33-21-999 0 0,-52 46-385 0 0,74-66-293 0 0,-1 0 1 0 0,-1-1-1 0 0,1 1 0 0 0,-13 6 1 0 0,-73 51-36 0 0,75-51-25 0 0,0 0 0 0 0,-17 17 0 0 0,17-14 86 0 0,0-1-1 0 0,-23 14 1 0 0,-42 26 167 0 0,62-41-147 0 0,14-8-37 0 0,0 0 0 0 0,-1-1 0 0 0,1 0 0 0 0,-13 5 0 0 0,-48 17 175 0 0,50-17-78 0 0,-1-1 0 0 0,-34 8 0 0 0,35-11-40 0 0,1 1 1 0 0,-20 8-1 0 0,-11 4 218 0 0,25-11 81 0 0,10-3-110 0 0,0 0 0 0 0,1 1 0 0 0,-18 8 1 0 0,14-6-222 0 0,1 0 0 0 0,-1 0 0 0 0,0-2 0 0 0,-1 0 0 0 0,1 0 0 0 0,-23 1 0 0 0,-37 9 954 0 0,-7-2 113 0 0,78-11-1106 0 0,-14 5 163 0 0,0-1 1 0 0,0-2 0 0 0,-1 1 0 0 0,-19-1-1 0 0,-137-9 1885 0 0,99-3-1654 0 0,10 15 323 0 0,16 3-670 0 0,39-6-74 0 0,0-1-1 0 0,0 0 1 0 0,-15 1-1 0 0,-34 6-36 0 0,50-6 46 0 0,0-1-1 0 0,0 0 0 0 0,0 0 0 0 0,0-1 0 0 0,0 0 0 0 0,-1-1 0 0 0,1 0 0 0 0,0-1 0 0 0,-14-3 0 0 0,18 3 6 0 0,1 1 0 0 0,-1-1 0 0 0,0 1 0 0 0,0 0-1 0 0,-10 1 1 0 0,-4 0-8 0 0,-9 5-52 0 0,27-5 56 0 0,-1 0 0 0 0,0 0-1 0 0,0 0 1 0 0,0-1 0 0 0,0 1-1 0 0,0-1 1 0 0,0 0 0 0 0,0 0 0 0 0,0 0-1 0 0,0 0 1 0 0,0 0 0 0 0,-4-1-1 0 0,-28-3-93 0 0,32 4 99 0 0,-1 0 0 0 0,0 0 0 0 0,0-1 0 0 0,0 1 1 0 0,1-1-1 0 0,-1 0 0 0 0,0 0 0 0 0,0 0 0 0 0,-5-3 0 0 0,-5-4 43 0 0,-1 1 0 0 0,-26-9 0 0 0,-24-15-14 0 0,56 26-20 0 0,-1 1 1 0 0,0 1-1 0 0,0-1 0 0 0,0 2 1 0 0,0-1-1 0 0,-13 0 1 0 0,17 2-14 0 0,1-1 0 0 0,0 1 1 0 0,0-1-1 0 0,0 0 0 0 0,-9-5 1 0 0,8 4 4 0 0,0 0 1 0 0,0 0-1 0 0,0 1 0 0 0,-1-1 1 0 0,1 2-1 0 0,-11-3 1 0 0,13 3-1 0 0,0 1 0 0 0,0-1 1 0 0,0 0-1 0 0,0-1 0 0 0,0 1 0 0 0,0-1 1 0 0,0 0-1 0 0,1 1 0 0 0,-1-2 0 0 0,1 1 1 0 0,-1 0-1 0 0,1-1 0 0 0,-5-4 1 0 0,-22-14-22 0 0,20 15 7 0 0,0-1 0 0 0,0 0 0 0 0,1 0 0 0 0,0-1 0 0 0,-15-16 0 0 0,18 18 12 0 0,3 3 10 0 0,1 1 0 0 0,-1-1 1 0 0,1 1-1 0 0,-1-1 0 0 0,1 0 0 0 0,0 0 0 0 0,0 0 0 0 0,1 0 0 0 0,-1 0 1 0 0,-2-6-1 0 0,-22-19-17 0 0,24 26 9 0 0,0-1 0 0 0,1 1 0 0 0,-1-1 0 0 0,1 0 0 0 0,0 1-1 0 0,-1-1 1 0 0,1 0 0 0 0,1 0 0 0 0,-1 0 0 0 0,0 0 0 0 0,0-3 0 0 0,-6-16-11 0 0,5 18 0 0 0,-1 0 1 0 0,1-1-1 0 0,0 1 0 0 0,0-1 1 0 0,1 0-1 0 0,-1 0 0 0 0,1 0 1 0 0,0 0-1 0 0,0-8 0 0 0,-10-21-475 0 0,10 31 427 0 0,0 0 0 0 0,-1 0 0 0 0,1 0 0 0 0,-1 0 0 0 0,0 0 0 0 0,1 0-1 0 0,-1 0 1 0 0,-1 1 0 0 0,-3-5 0 0 0,5 6-144 0 0,-22-14-1357 0 0,22 14 1530 0 0,-1 0 0 0 0,0 0-1 0 0,0 0 1 0 0,1 0 0 0 0,-1 0 0 0 0,1 0 0 0 0,-1-1 0 0 0,1 1 0 0 0,-1-1-1 0 0,1 1 1 0 0,0-1 0 0 0,0 1 0 0 0,-1-1 0 0 0,1 0 0 0 0,1 1 0 0 0,-1-1 0 0 0,-1-4-1 0 0,-9-11-127 0 0,-27-32-1023 0 0,36 46 1085 0 0,0 1 1 0 0,0-1-1 0 0,0 1 1 0 0,1-1 0 0 0,-1 0-1 0 0,1 0 1 0 0,0 0-1 0 0,0 0 1 0 0,0 0 0 0 0,0 0-1 0 0,1 0 1 0 0,-1 0-1 0 0,1 0 1 0 0,-1-4-1 0 0,-4-8-47 0 0,-6-22-702 0 0,6 4 563 0 0,-6-26-1216 0 0,0 1 458 0 0,0-7 631 0 0,11 63 364 0 0,0 0 0 0 0,-1-1 0 0 0,1 1 0 0 0,0 0 0 0 0,-1-1 0 0 0,0 1 0 0 0,1 0 0 0 0,-1 0 0 0 0,-2-4 0 0 0,1 2 4 0 0,1 1 1 0 0,-1-1-1 0 0,1 1 0 0 0,0-1 1 0 0,0 0-1 0 0,1 1 1 0 0,-1-1-1 0 0,1 0 0 0 0,-1 0 1 0 0,1-3-1 0 0,1-5 44 0 0,-1 10-1 0 0,1-1 0 0 0,-1 0 1 0 0,0 1-1 0 0,0-1 1 0 0,0 0-1 0 0,-1 1 1 0 0,1-1-1 0 0,0 0 1 0 0,-1 1-1 0 0,0-1 0 0 0,0 1 1 0 0,-1-4-1 0 0,1 3-18 0 0,0-1 0 0 0,1 1-1 0 0,-1 0 1 0 0,1 0 0 0 0,0 0 0 0 0,0 0-1 0 0,0 0 1 0 0,0 0 0 0 0,0 0-1 0 0,1-1 1 0 0,-1 1 0 0 0,1 0-1 0 0,0 0 1 0 0,1-3 0 0 0,0-3-176 0 0,-7-65-49 0 0,10 41-52 0 0,-5 22 235 0 0,0 8-30 0 0,-1 1 0 0 0,1-1 0 0 0,0 1 1 0 0,0-1-1 0 0,0 1 0 0 0,1-1 0 0 0,-1 1 0 0 0,0 0 0 0 0,1-1 1 0 0,0 1-1 0 0,-1 0 0 0 0,3-5 0 0 0,-2 6 84 0 0,-1 0 1 0 0,1 0-1 0 0,-1 0 0 0 0,1-1 1 0 0,-1 1-1 0 0,0 0 0 0 0,0 0 1 0 0,1-1-1 0 0,-1 1 0 0 0,0 0 0 0 0,0-1 1 0 0,0 1-1 0 0,0-2 0 0 0,-1 1 6 0 0,1 1 0 0 0,0 0 0 0 0,0-1 0 0 0,0 1-1 0 0,0 0 1 0 0,0-1 0 0 0,1 1 0 0 0,-1 0-1 0 0,0-1 1 0 0,1 1 0 0 0,-1 0 0 0 0,1 0 0 0 0,0-2-1 0 0,1-2-10 0 0,0 1 0 0 0,0-1-1 0 0,-1 0 1 0 0,0 0-1 0 0,1 1 1 0 0,-2-1 0 0 0,1 0-1 0 0,-1 0 1 0 0,1 0-1 0 0,-2 0 1 0 0,0-8 0 0 0,1 2-158 0 0,3 0 71 0 0,-3 10 84 0 0,1 0 1 0 0,-1 1 0 0 0,0-1-1 0 0,1 0 1 0 0,-1 0 0 0 0,0 0-1 0 0,0 0 1 0 0,0 0-1 0 0,1 1 1 0 0,-1-1 0 0 0,0 0-1 0 0,0 0 1 0 0,0 0 0 0 0,-1 0-1 0 0,1 0 1 0 0,0 0-1 0 0,0 1 1 0 0,0-1 0 0 0,-1 0-1 0 0,1 0 1 0 0,0 0 0 0 0,-1 0-1 0 0,1 1 1 0 0,0-1-1 0 0,-2-1 1 0 0,1-1-2 0 0,1 0 0 0 0,-1-1 0 0 0,1 1 0 0 0,-1 0 0 0 0,1 0 0 0 0,0-1-1 0 0,0 1 1 0 0,0 0 0 0 0,2-4 0 0 0,-2-3-7 0 0,6-15-184 0 0,-6 24 201 0 0,-1-2 3 0 0,1 0 1 0 0,0 1-1 0 0,0-1 0 0 0,0 1 1 0 0,1-1-1 0 0,-1 1 1 0 0,1-1-1 0 0,-1 1 0 0 0,1-1 1 0 0,0 1-1 0 0,0-1 0 0 0,0 1 1 0 0,0-1-1 0 0,3-3 0 0 0,-3 4-1 0 0,1 0 0 0 0,-1 0-1 0 0,1 0 1 0 0,-1 0 0 0 0,0 0-1 0 0,0 0 1 0 0,0-1-1 0 0,0 1 1 0 0,0 0 0 0 0,0-5-1 0 0,8-11 19 0 0,-8 16-11 0 0,1 1 0 0 0,0-1 1 0 0,-1 0-1 0 0,1 0 0 0 0,-1 0 1 0 0,0-1-1 0 0,1 1 0 0 0,-1 0 1 0 0,0 0-1 0 0,0-1 0 0 0,-1 1 1 0 0,2-4-1 0 0,9-18 1 0 0,-4 5 10 0 0,-6 18-13 0 0,0-1 1 0 0,0 0 0 0 0,0 0-1 0 0,0 1 1 0 0,0-1 0 0 0,0 0-1 0 0,-1 0 1 0 0,1 0 0 0 0,-1 0-1 0 0,1-4 1 0 0,1 2 1 0 0,0 0 0 0 0,0-1 0 0 0,0 1-1 0 0,1 0 1 0 0,-1 1 0 0 0,6-7 0 0 0,-5 7-17 0 0,0-1-1 0 0,0 1 1 0 0,-1-1 0 0 0,1 1-1 0 0,-1-1 1 0 0,0 0 0 0 0,3-8-1 0 0,-3 7-78 0 0,-1 1-1 0 0,2 0 1 0 0,-1-1-1 0 0,0 1 0 0 0,1 0 1 0 0,0 0-1 0 0,0 0 1 0 0,4-4-1 0 0,21-24 16 0 0,-25 28 68 0 0,1 0 1 0 0,-1 0-1 0 0,0 0 0 0 0,0-1 0 0 0,0 1 0 0 0,-1-1 0 0 0,1 0 0 0 0,-1 0 1 0 0,0 0-1 0 0,-1 0 0 0 0,1 0 0 0 0,0-7 0 0 0,32-31-817 0 0,-29 39 805 0 0,1-1 0 0 0,-2 1 0 0 0,1-1 0 0 0,0-1 1 0 0,4-6-1 0 0,4-5 44 0 0,1-10 226 0 0,-13 23-207 0 0,0 0 1 0 0,1 1-1 0 0,-1 0 0 0 0,1-1 1 0 0,0 1-1 0 0,0 0 0 0 0,2-4 1 0 0,3-4 5 0 0,-6 8-45 0 0,0 0-1 0 0,1 1 0 0 0,-1-1 1 0 0,1 1-1 0 0,-1-1 1 0 0,1 1-1 0 0,0 0 0 0 0,0 0 1 0 0,0 0-1 0 0,0 0 0 0 0,4-3 1 0 0,-4 4-18 0 0,0-1-1 0 0,0 1 1 0 0,0 0 0 0 0,0 0 0 0 0,0-1 0 0 0,-1 1 0 0 0,1-1-1 0 0,-1 1 1 0 0,1-1 0 0 0,-1 0 0 0 0,2-2 0 0 0,8-7-378 0 0,-8 9 356 0 0,-1 0 0 0 0,0-1 0 0 0,0 1 0 0 0,0 0 0 0 0,0-1 0 0 0,-1 1 0 0 0,1-1 0 0 0,1-3 0 0 0,7-10-362 0 0,92-79 77 0 0,-101 94 333 0 0,0-1 1 0 0,0 1-1 0 0,-1 0 0 0 0,1-1 1 0 0,-1 1-1 0 0,1-1 0 0 0,-1 1 1 0 0,1-1-1 0 0,-1 1 0 0 0,0-1 0 0 0,0 1 1 0 0,0-1-1 0 0,0-1 0 0 0,0 2 0 0 0,0-1-1 0 0,0 1 0 0 0,0-1 1 0 0,0 1-1 0 0,0-1 1 0 0,1 1-1 0 0,-1-1 0 0 0,1 1 1 0 0,-1 0-1 0 0,1-1 0 0 0,-1 1 1 0 0,1 0-1 0 0,0-2 0 0 0,10-12 239 0 0,-10 12-224 0 0,1 1-1 0 0,-1 0 1 0 0,1 0 0 0 0,0-1 0 0 0,0 1 0 0 0,0 0 0 0 0,0 0 0 0 0,0 0 0 0 0,0 1 0 0 0,3-3-1 0 0,19-14-3 0 0,-20 14-11 0 0,0 1-1 0 0,0 0 1 0 0,0 0 0 0 0,0 0 0 0 0,1 1 0 0 0,-1-1-1 0 0,1 1 1 0 0,0 0 0 0 0,-1 0 0 0 0,11-2-1 0 0,9-6-32 0 0,-19 7 22 0 0,0 0 0 0 0,1 1 0 0 0,-1 0 0 0 0,0 0-1 0 0,1 0 1 0 0,0 1 0 0 0,7-2 0 0 0,8-1-128 0 0,14-10 73 0 0,74-14-75 0 0,-28 6 304 0 0,-13 2 33 0 0,-26 6-42 0 0,-13 2-71 0 0,-23 9-88 0 0,1 0-1 0 0,-1 0 1 0 0,1 0-1 0 0,0 1 1 0 0,0 0-1 0 0,0 0 1 0 0,10-1-1 0 0,60-19-31 0 0,-47 15 35 0 0,-19 6-13 0 0,-1-2 1 0 0,1 0-1 0 0,-1 0 1 0 0,15-7-1 0 0,-23 10 6 0 0,0-1 0 0 0,1 0 0 0 0,-1 1-1 0 0,0-1 1 0 0,0 1 0 0 0,0 0 0 0 0,0-1 0 0 0,1 1 0 0 0,-1 0-1 0 0,0 0 1 0 0,0 1 0 0 0,1-1 0 0 0,-1 0 0 0 0,0 1 0 0 0,0-1-1 0 0,0 1 1 0 0,0 0 0 0 0,4 1 0 0 0,54 5-164 0 0,-58-7 163 0 0,0 0 1 0 0,-1 0 0 0 0,1 1-1 0 0,0-1 1 0 0,0 0 0 0 0,0-1-1 0 0,-1 1 1 0 0,1 0-1 0 0,0 0 1 0 0,0-1 0 0 0,0 1-1 0 0,-1-1 1 0 0,1 0-1 0 0,3-1 1 0 0,9-2-15 0 0,15 1-15 0 0,-22 2 21 0 0,1 0-1 0 0,-1 0 1 0 0,0 1-1 0 0,1 0 1 0 0,-1 0 0 0 0,13 2-1 0 0,62 4-73 0 0,-77-4 82 0 0,0-2-1 0 0,0 1 0 0 0,0-1 0 0 0,0 0 0 0 0,0 0 1 0 0,6-1-1 0 0,-8 1 4 0 0,0-1 0 0 0,0 1 1 0 0,0 0-1 0 0,1 0 0 0 0,-1 0 0 0 0,0 1 1 0 0,0-1-1 0 0,0 1 0 0 0,0-1 1 0 0,0 1-1 0 0,4 2 0 0 0,-2-1 8 0 0,-1-1 0 0 0,1 1 0 0 0,0-1 0 0 0,-1 0 0 0 0,1 0 0 0 0,0 0 0 0 0,8-1 1 0 0,33 7 65 0 0,47 10 39 0 0,-69-12-64 0 0,1-1-1 0 0,0-1 1 0 0,44-2 0 0 0,-50-2 58 0 0,-16 1-104 0 0,0-1 0 0 0,-1 1 0 0 0,1-1 0 0 0,-1 1-1 0 0,1 0 1 0 0,-1 0 0 0 0,1 0 0 0 0,0 1 0 0 0,-1-1 0 0 0,1 1 0 0 0,-1-1 0 0 0,1 1 0 0 0,-1 0 0 0 0,1 0 0 0 0,-1 0 0 0 0,0 0-1 0 0,1 0 1 0 0,-1 0 0 0 0,2 2 0 0 0,0 0 8 0 0,0 0-1 0 0,1-1 1 0 0,-1 0 0 0 0,0 0-1 0 0,1 0 1 0 0,0-1 0 0 0,-1 1-1 0 0,1-1 1 0 0,0 0 0 0 0,-1-1-1 0 0,11 1 1 0 0,-9 0 33 0 0,1 0 1 0 0,0 0-1 0 0,-1 0 0 0 0,1 1 1 0 0,9 4-1 0 0,-7 0 377 0 0,-1 0-1 0 0,0 0 0 0 0,14 16 1 0 0,8 7-276 0 0,-23-24-125 0 0,-1 0 0 0 0,0 0 1 0 0,1-1-1 0 0,0 0 0 0 0,0-1 0 0 0,0 1 1 0 0,0-1-1 0 0,11 2 0 0 0,-11-2 87 0 0,2-1-1 0 0,-1 0 1 0 0,0 0 0 0 0,0-1-1 0 0,1 0 1 0 0,-1 0 0 0 0,1-1-1 0 0,-1 0 1 0 0,17-3 0 0 0,-9 2-87 0 0,1 1 1 0 0,-1 0 0 0 0,1 1 0 0 0,-1 0-1 0 0,1 1 1 0 0,-1 1 0 0 0,26 9-1 0 0,8 4-1 0 0,-29-9-2 0 0,0 0 0 0 0,1-1 0 0 0,0-1 1 0 0,44 4-1 0 0,28 0 164 0 0,-13 9-338 0 0,-53-2 100 0 0,-16-10 13 0 0,8 0 53 0 0,-47 30-311 0 0,21-31 328 0 0,0 0 1 0 0,0 0-1 0 0,0-1 0 0 0,-1 0 1 0 0,1 0-1 0 0,-1-1 0 0 0,0 0 1 0 0,0 0-1 0 0,-1 0 0 0 0,1-1 1 0 0,0 0-1 0 0,-1-1 0 0 0,1 1 1 0 0,-1-1-1 0 0,0-1 1 0 0,-13 0-1 0 0,-19-6 905 0 0,34 5-848 0 0,0-1 1 0 0,0 1 0 0 0,0 0 0 0 0,0 1-1 0 0,-1-1 1 0 0,1 1 0 0 0,0 1 0 0 0,0-1-1 0 0,-7 2 1 0 0,-4 3-165 0 0,0-1-1 0 0,0 0 1 0 0,-19 1-1 0 0,35-5 83 0 0,-32-6 42 0 0,29 6-46 0 0,1-1-1 0 0,-1 0 1 0 0,1 1-1 0 0,-1-1 1 0 0,1 0 0 0 0,0-1-1 0 0,-1 1 1 0 0,1-1-1 0 0,0 1 1 0 0,-3-3 0 0 0,-15-6-13 0 0,-1 3 41 0 0,1 0 0 0 0,1-1 0 0 0,-29-16 0 0 0,39 20-17 0 0,1 1 0 0 0,-1 1 1 0 0,0-1-1 0 0,1 2 0 0 0,-1-1 0 0 0,-14 1 1 0 0,18-1 2 0 0,0 0 0 0 0,0 0 1 0 0,1 0-1 0 0,0-1 0 0 0,-1 0 1 0 0,1 0-1 0 0,0-1 0 0 0,-8-6 1 0 0,13 8-14 0 0,-21-11 8 0 0,-49-14-176 0 0,26 8-18 0 0,26 7 235 0 0,14 8-31 0 0,0 0-1 0 0,-1 1 0 0 0,0 0 1 0 0,1 0-1 0 0,-1 0 1 0 0,0 1-1 0 0,-1-1 0 0 0,1 1 1 0 0,-11-2-1 0 0,10 3-14 0 0,0 1-1 0 0,1-1 1 0 0,-1 0-1 0 0,1-1 1 0 0,-8-2-1 0 0,7 2-22 0 0,0 0 1 0 0,-1 0-1 0 0,1 1 0 0 0,0 0 0 0 0,-10-1 0 0 0,1 0 159 0 0,15 2-138 0 0,-1 0-1 0 0,1 0 1 0 0,0 0 0 0 0,0-1 0 0 0,0 1-1 0 0,0 0 1 0 0,0 0 0 0 0,0 0-1 0 0,0 0 1 0 0,0 0 0 0 0,0 0 0 0 0,0 0-1 0 0,-1 0 1 0 0,1-1 0 0 0,0 1-1 0 0,0 0 1 0 0,0 0 0 0 0,0 0 0 0 0,0 0-1 0 0,0 0 1 0 0,0 0 0 0 0,0-1-1 0 0,0 1 1 0 0,0 0 0 0 0,0 0 0 0 0,0 0-1 0 0,0 0 1 0 0,0 0 0 0 0,0 0-1 0 0,0-1 1 0 0,0 1 0 0 0,0 0 0 0 0,1 0-1 0 0,-1 0 1 0 0,0 0 0 0 0,0 0-1 0 0,0 0 1 0 0,0 0 0 0 0,0-1 0 0 0,0 1-1 0 0,0 0 1 0 0,0 0 0 0 0,0 0-1 0 0,0 0 1 0 0,1 0 0 0 0,-1 0 0 0 0,0 0-1 0 0,0 0 1 0 0,0 0 0 0 0,0 0-1 0 0,3-2-12 0 0,-1 1 0 0 0,0 0-1 0 0,1 0 1 0 0,-1 0-1 0 0,1 1 1 0 0,-1-1-1 0 0,1 1 1 0 0,-1-1-1 0 0,1 1 1 0 0,0 0-1 0 0,2 0 1 0 0,23-1-185 0 0,1 2 0 0 0,-1 1 0 0 0,1 2-1 0 0,-1 0 1 0 0,54 17 0 0 0,-59-12 143 0 0,0-2-1 0 0,0 0 1 0 0,44 7-1 0 0,173 26 245 0 0,-175-33-265 0 0,-36-5-190 0 0,0 1-1 0 0,34 10 1 0 0,30 16-263 0 0,-62-18 410 0 0,-24-8 140 0 0,1-1 0 0 0,-1 1 0 0 0,1-1 0 0 0,-1-1 0 0 0,17 2 0 0 0,-17 0-32 0 0,0 0-1 0 0,0 0 0 0 0,0 0 1 0 0,-1 1-1 0 0,1 0 0 0 0,-1 1 1 0 0,0-1-1 0 0,0 1 0 0 0,7 7 1 0 0,-11-9 11 0 0,1 0 1 0 0,-1 0-1 0 0,0-1 1 0 0,1 0-1 0 0,-1 1 1 0 0,1-1-1 0 0,0 0 1 0 0,0 0-1 0 0,0 0 1 0 0,0-1-1 0 0,0 1 0 0 0,0-1 1 0 0,0 1-1 0 0,0-1 1 0 0,1 0-1 0 0,-1 0 1 0 0,0-1-1 0 0,5 1 1 0 0,-7 0 0 0 0,-1 1-2 0 0,4-2-4 0 0,25 34 8 0 0,-12-19-11 0 0,-16-14 5 0 0,1 0 0 0 0,0 0 0 0 0,-1 1 0 0 0,1-1 0 0 0,-1 0 1 0 0,1 1-1 0 0,-1 0 0 0 0,1-1 0 0 0,-1 1 0 0 0,0 0 0 0 0,0-1 0 0 0,0 1 0 0 0,0 0 0 0 0,1 2 0 0 0,0 1-2 0 0,0-1 1 0 0,1 1-1 0 0,-1-1 0 0 0,1 0 0 0 0,1 1 0 0 0,-1-1 0 0 0,4 3 0 0 0,-5-5 3 0 0,40 47-19 0 0,-15 6 59 0 0,19 10 432 0 0,-44-62-435 0 0,0-1-16 0 0,1 0 1 0 0,-1 1-1 0 0,0-1 0 0 0,0 1 0 0 0,0-1 1 0 0,-1 1-1 0 0,1 0 0 0 0,-1 0 0 0 0,1 0 1 0 0,-1 0-1 0 0,0 0 0 0 0,0 0 1 0 0,1 5-1 0 0,-1-4 11 0 0,0 0-1 0 0,0 0 1 0 0,0 0 0 0 0,1 1 0 0 0,0-2-1 0 0,0 1 1 0 0,0 0 0 0 0,0 0 0 0 0,0 0-1 0 0,1-1 1 0 0,0 1 0 0 0,3 2 0 0 0,9 14 195 0 0,-12-13-171 0 0,0-1 0 0 0,-1 1 0 0 0,0 0 0 0 0,0-1 0 0 0,2 15 0 0 0,7 21 148 0 0,-1-16-106 0 0,-9-20-80 0 0,1 0-1 0 0,0-1 1 0 0,0 0-1 0 0,1 0 1 0 0,0 1 0 0 0,0-1-1 0 0,4 5 1 0 0,22 45 1131 0 0,-26-49-1134 0 0,-1-1 0 0 0,0 1 0 0 0,0-1 0 0 0,0 1 0 0 0,-1 0 0 0 0,0 0 0 0 0,0 0 0 0 0,0 9 0 0 0,7 13-36 0 0,-6-25 19 0 0,-1 0 1 0 0,0 1-1 0 0,0-1 0 0 0,0 1 1 0 0,0-1-1 0 0,0 1 0 0 0,0 6 0 0 0,4 24-31 0 0,-8-9 7 0 0,2-23 28 0 0,0 0 0 0 0,1 0 0 0 0,-1 0 0 0 0,1-1-1 0 0,0 1 1 0 0,-1 0 0 0 0,1 0 0 0 0,0 0 0 0 0,0 0 0 0 0,0 0 0 0 0,1 0 0 0 0,-1-1 0 0 0,0 1 0 0 0,1 0 0 0 0,-1 0-1 0 0,1 0 1 0 0,-1 0 0 0 0,1-1 0 0 0,1 3 0 0 0,-1 0 7 0 0,0 0 1 0 0,0 1-1 0 0,-1-1 1 0 0,1 0-1 0 0,-1 0 1 0 0,0 0-1 0 0,-1 0 0 0 0,0 6 1 0 0,0 2-34 0 0,2 6 41 0 0,0-13-47 0 0,-1-1 0 0 0,0 1 0 0 0,0 0 0 0 0,0-1 0 0 0,0 1 0 0 0,-1 0 0 0 0,0-1 0 0 0,0 1 0 0 0,-2 6 0 0 0,2-6-3 0 0,0-1 1 0 0,0 1-1 0 0,0 0 0 0 0,1-1 1 0 0,0 1-1 0 0,0 0 0 0 0,0 0 1 0 0,2 8-1 0 0,-1 4-60 0 0,-12 26-135 0 0,11-40 195 0 0,-1-1 0 0 0,0 1 0 0 0,1 0 0 0 0,-1 0 1 0 0,0 0-1 0 0,0 0 0 0 0,0-1 0 0 0,-1 1 0 0 0,1-1 0 0 0,-3 4 1 0 0,2-3-44 0 0,0 0 1 0 0,1-1 0 0 0,-1 1-1 0 0,1 0 1 0 0,-1 0 0 0 0,1 0-1 0 0,0 0 1 0 0,1 0 0 0 0,-1 0 0 0 0,0 6-1 0 0,-16 28-187 0 0,17-33 215 0 0,-1 1 0 0 0,0-1 0 0 0,0 0 0 0 0,0 0 0 0 0,0 0 0 0 0,-1 0-1 0 0,1 0 1 0 0,-1-1 0 0 0,0 1 0 0 0,0 0 0 0 0,-4 4 0 0 0,-32 38-306 0 0,30-37 333 0 0,3-4-52 0 0,-1-1 0 0 0,1 0 0 0 0,-1 0-1 0 0,0 0 1 0 0,-9 4 0 0 0,5-2 62 0 0,-2 1 133 0 0,1 0 0 0 0,0 2 0 0 0,1-1 0 0 0,-12 12 0 0 0,12-9 116 0 0,-1-1-1 0 0,-22 16 1 0 0,20-17-302 0 0,1 1 0 0 0,-20 20 0 0 0,-26 28 84 0 0,42-37 12 0 0,13-16-34 0 0,-1 0 1 0 0,1 1-1 0 0,-2-2 0 0 0,1 1 1 0 0,0 0-1 0 0,-1-1 1 0 0,-7 5-1 0 0,-31 25-14 0 0,-4 3 166 0 0,37-28-122 0 0,0-1-1 0 0,0 0 1 0 0,-12 7-1 0 0,12-9-57 0 0,-1 1 0 0 0,1 0-1 0 0,0 1 1 0 0,-13 13 0 0 0,12-8-171 0 0,-1-2 0 0 0,0 1 1 0 0,0-1-1 0 0,-25 15 0 0 0,-87 37-605 0 0,-8-5-288 0 0,12-9 1504 0 0,23-3 92 0 0,90-44-189 0 0,13-9-236 0 0,16-9-124 0 0,18-1-1254 0 0,45-28-1 0 0,-31 14 250 0 0,-12 6 76 0 0,48-21 0 0 0,-71 37 1405 0 0,-1-1-1 0 0,0-1 1 0 0,19-16 0 0 0,30-17 176 0 0,-41 27-456 0 0,-1-1 1 0 0,23-22 0 0 0,-35 29-205 0 0,87-77-766 0 0,-95 84 853 0 0,3-3 1 0 0,0 1 1 0 0,-1-1-1 0 0,0 0 1 0 0,8-12-1 0 0,2 1-51 0 0,-15 17 23 0 0,0 0-1 0 0,-1 0 0 0 0,1-1 0 0 0,-1 1 0 0 0,0-1 0 0 0,1 1 0 0 0,-1-1 1 0 0,0 1-1 0 0,0-1 0 0 0,0 0 0 0 0,0 1 0 0 0,0-1 0 0 0,0 0 0 0 0,0 0 1 0 0,-1 0-1 0 0,1 1 0 0 0,0-4 0 0 0,0 2 47 0 0,-1 0 0 0 0,1 0 1 0 0,1 0-1 0 0,-1 0 0 0 0,0 0 0 0 0,1 1 0 0 0,-1-1 0 0 0,1 0 1 0 0,0 1-1 0 0,0-1 0 0 0,0 1 0 0 0,0 0 0 0 0,5-4 0 0 0,17-24 548 0 0,-17 19-427 0 0,-6 10-155 0 0,0 0 1 0 0,-1 0 0 0 0,1 0-1 0 0,0 0 1 0 0,0 0 0 0 0,-1 0 0 0 0,1 0-1 0 0,-1 0 1 0 0,1-1 0 0 0,-1 1-1 0 0,0 0 1 0 0,1 0 0 0 0,-1-1-1 0 0,0 1 1 0 0,0-2 0 0 0,6-34 14 0 0,-6 27-19 0 0,1 7-9 0 0,-1 0 0 0 0,0 0 0 0 0,0 1 1 0 0,0-1-1 0 0,0 0 0 0 0,0 0 0 0 0,-1 0 0 0 0,1 1 0 0 0,-1-1 1 0 0,0 0-1 0 0,0 1 0 0 0,-1-4 0 0 0,1 4 0 0 0,0 0-1 0 0,-1-1 0 0 0,1 1 1 0 0,0-1-1 0 0,1 1 0 0 0,-1-1 1 0 0,0 1-1 0 0,1-1 1 0 0,-1 1-1 0 0,1-1 0 0 0,0 0 1 0 0,0-2-1 0 0,2-43 443 0 0,-1 23-11 0 0,-1 21-261 0 0,1 0 1 0 0,0 0 0 0 0,0 0 0 0 0,0 0-1 0 0,0 0 1 0 0,1 0 0 0 0,4-8 0 0 0,-4 8 1 0 0,0-1 0 0 0,0 1 0 0 0,0-1 1 0 0,-1 1-1 0 0,1-1 0 0 0,-1 0 0 0 0,0 0 0 0 0,0-6 1 0 0,5-10-384 0 0,-12 5-559 0 0,6-2 740 0 0,-1 15 27 0 0,1 0-1 0 0,0 0 1 0 0,-1 0-1 0 0,1 0 1 0 0,1-1-1 0 0,-1 1 1 0 0,0 0-1 0 0,1 0 1 0 0,0 0-1 0 0,-1 0 1 0 0,1 0 0 0 0,0 0-1 0 0,1 0 1 0 0,-1 1-1 0 0,3-6 1 0 0,-3 7 30 0 0,1-1 1 0 0,-1 1 0 0 0,0-1-1 0 0,0 0 1 0 0,0 1 0 0 0,0-1-1 0 0,0 0 1 0 0,0 0 0 0 0,-1 1-1 0 0,1-1 1 0 0,0-4 0 0 0,6-11 29 0 0,-6 16-54 0 0,0-1-1 0 0,0 1 0 0 0,0-1 1 0 0,0 0-1 0 0,0 1 0 0 0,0-1 0 0 0,-1 1 1 0 0,1-1-1 0 0,-1 0 0 0 0,1 0 1 0 0,-1 1-1 0 0,0-3 0 0 0,1 1-4 0 0,-1 1-1 0 0,1 0 0 0 0,-1-1 1 0 0,1 1-1 0 0,0 0 0 0 0,0 0 1 0 0,0-1-1 0 0,0 1 1 0 0,0 0-1 0 0,1 0 0 0 0,2-3 1 0 0,-3 3-20 0 0,1 0 0 0 0,-1 0-1 0 0,1 0 1 0 0,-1 0 0 0 0,0-1 0 0 0,0 1 0 0 0,0 0 0 0 0,0-1 0 0 0,0 1 0 0 0,-1 0 0 0 0,2-6-1 0 0,9-59 221 0 0,-11 67-216 0 0,0 0-14 0 0,10-4-264 0 0,-10 5 295 0 0,0-1-1 0 0,-1 0 0 0 0,1 0 1 0 0,0 0-1 0 0,0 0 0 0 0,0 1 1 0 0,0-1-1 0 0,0 0 1 0 0,0 0-1 0 0,0 0 0 0 0,0 0 1 0 0,0 1-1 0 0,0-1 0 0 0,0 0 1 0 0,0 0-1 0 0,0 0 1 0 0,0 1-1 0 0,0-1 0 0 0,0 0 1 0 0,0 0-1 0 0,0 0 0 0 0,0 1 1 0 0,0-1-1 0 0,0 0 1 0 0,0 0-1 0 0,0 0 0 0 0,0 0 1 0 0,0 1-1 0 0,0-1 1 0 0,1 0-1 0 0,-1 0 0 0 0,0 0 1 0 0,0 0-1 0 0,0 1 0 0 0,0-1 1 0 0,0 0-1 0 0,0 0 1 0 0,1 0-1 0 0,-1 0 0 0 0,0 0 1 0 0,0 0-1 0 0,0 0 0 0 0,0 0 1 0 0,1 1-1 0 0,-1-1 1 0 0,0 0-1 0 0,0 0 0 0 0,0 0 1 0 0,1 0-1 0 0,-1 0 0 0 0,0 0 1 0 0,0 0-1 0 0,0 0 1 0 0,1 0-1 0 0,-1 0 0 0 0,0 0 1 0 0,0 0-1 0 0,0 0 0 0 0,0 0 1 0 0,1-1-1 0 0,-1 1 1 0 0,0 0-1 0 0,0 0 0 0 0,0 0 1 0 0,0 0-1 0 0,1 0 0 0 0,-1 0 1 0 0,11 48 149 0 0,-6 20-31 0 0,-10 30 186 0 0,-6-17-266 0 0,6-22-61 0 0,4-53 21 0 0,1-4 3 0 0,0 0 0 0 0,0 0 0 0 0,0-1 0 0 0,0 1 0 0 0,0 0 0 0 0,0 0 0 0 0,0 0 0 0 0,0 0 0 0 0,1-1 0 0 0,-1 1 0 0 0,1 0 0 0 0,-1 0 0 0 0,1-1 0 0 0,1 3 0 0 0,5 28-97 0 0,-7-24 94 0 0,0-5-1 0 0,0-1 1 0 0,0 0-1 0 0,1 0 0 0 0,-2 0 1 0 0,1 0-1 0 0,0 0 0 0 0,0 0 1 0 0,-1 0-1 0 0,1 0 0 0 0,-1 0 1 0 0,1 0-1 0 0,-1 0 1 0 0,-1 3-1 0 0,-10 29-336 0 0,1 8 204 0 0,6 2 35 0 0,5-35-15 0 0,-1 0-1 0 0,0 0 1 0 0,0 0-1 0 0,-1 0 1 0 0,0 0-1 0 0,-1 0 1 0 0,1 0-1 0 0,-2 0 1 0 0,1-1-1 0 0,-1 0 1 0 0,-1 0-1 0 0,1 0 1 0 0,-7 7-1 0 0,11-14 114 0 0,-1-1 0 0 0,1 0 0 0 0,0 0-1 0 0,-1 1 1 0 0,1-1 0 0 0,0 0 0 0 0,0 0 0 0 0,-1 1 0 0 0,1-1-1 0 0,0 0 1 0 0,0 1 0 0 0,0-1 0 0 0,0 0 0 0 0,-1 1 0 0 0,1-1 0 0 0,0 0-1 0 0,0 1 1 0 0,0-1 0 0 0,0 0 0 0 0,0 1 0 0 0,0-1 0 0 0,0 0-1 0 0,0 1 1 0 0,0-1 0 0 0,0 1 0 0 0,0-1 0 0 0,0 0 0 0 0,0 1 0 0 0,0-1-1 0 0,0 0 1 0 0,0 1 0 0 0,0-1 0 0 0,1 0 0 0 0,-1 1 0 0 0,0-1 3 0 0,1 0 1 0 0,-1 0 0 0 0,1 0 0 0 0,-1 0 0 0 0,1 0 0 0 0,-1 0 0 0 0,1 0-1 0 0,-1 0 1 0 0,1 0 0 0 0,-1 0 0 0 0,0 0 0 0 0,1 0 0 0 0,-1 0-1 0 0,1-1 1 0 0,-1 1 0 0 0,1 0 0 0 0,-1 0 0 0 0,0 0 0 0 0,1-1-1 0 0,-1 1 1 0 0,1 0 0 0 0,-1-1 0 0 0,0 1 0 0 0,1 0 0 0 0,-1-1-1 0 0,0 1 1 0 0,0 0 0 0 0,1-1 0 0 0,13-10 136 0 0,-12 10-136 0 0,0 0 0 0 0,-1 0 1 0 0,1 0-1 0 0,0 0 1 0 0,-1 0-1 0 0,1 0 0 0 0,-1 0 1 0 0,0-1-1 0 0,1 1 0 0 0,-1-1 1 0 0,0 1-1 0 0,0-1 1 0 0,0 1-1 0 0,0-1 0 0 0,0 1 1 0 0,0-1-1 0 0,-1 0 0 0 0,2-3 1 0 0,12-11 13 0 0,-5 7 16 0 0,35-47 1132 0 0,-30 42-690 0 0,-12 12-461 0 0,0 1 1 0 0,0 0-1 0 0,-1-1 1 0 0,1 1-1 0 0,0-1 1 0 0,-1 0-1 0 0,1 0 1 0 0,-1 1-1 0 0,0-1 1 0 0,0 0-1 0 0,1 0 1 0 0,-1 0-1 0 0,0 0 1 0 0,-1 0-1 0 0,2-3 1 0 0,9-23-770 0 0,-7 15 745 0 0,3-16-344 0 0,-7 28-29 0 0,-10-5-8458 0 0,9 6 7064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6-16T17:53:48.908"/>
    </inkml:context>
    <inkml:brush xml:id="br0">
      <inkml:brushProperty name="width" value="0.35" units="cm"/>
      <inkml:brushProperty name="height" value="0.35" units="cm"/>
      <inkml:brushProperty name="color" value="#FFE393"/>
    </inkml:brush>
  </inkml:definitions>
  <inkml:trace contextRef="#ctx0" brushRef="#br0">424 1 1088 0 0,'-5'0'2448'0'0,"-23"1"2520"0"0,28-1-4908 0 0,-1 0 0 0 0,0 0 0 0 0,1 0 0 0 0,-1 0-1 0 0,0 0 1 0 0,1 0 0 0 0,-1 0 0 0 0,0 0 0 0 0,1 1 0 0 0,-1-1-1 0 0,0 0 1 0 0,1 0 0 0 0,-1 1 0 0 0,0-1 0 0 0,1 1 0 0 0,-1-1 0 0 0,1 0-1 0 0,-1 1 1 0 0,1-1 0 0 0,-1 1 0 0 0,1-1 0 0 0,-1 1 0 0 0,1-1 0 0 0,0 1-1 0 0,-1 0 1 0 0,1-1 0 0 0,0 1 0 0 0,-1-1 0 0 0,1 2 0 0 0,-1-1 40 0 0,0 0 0 0 0,0 0 1 0 0,0 0-1 0 0,0 0 0 0 0,0 0 1 0 0,0 0-1 0 0,0-1 1 0 0,0 1-1 0 0,0 0 0 0 0,0-1 1 0 0,-1 1-1 0 0,1-1 0 0 0,0 0 1 0 0,-3 1-1 0 0,-4 3 70 0 0,5-2-136 0 0,0 1-1 0 0,0 0 1 0 0,0-1-1 0 0,0 1 1 0 0,1 1-1 0 0,-1-1 1 0 0,1 0-1 0 0,0 1 1 0 0,-3 5-1 0 0,-10 14 6 0 0,-12 17 37 0 0,14-15-7 0 0,-30 38 458 0 0,-16 18-222 0 0,56-73-227 0 0,0 0-1 0 0,0 0 1 0 0,1 1 0 0 0,0-1-1 0 0,0 1 1 0 0,1-1 0 0 0,0 1-1 0 0,0 0 1 0 0,1-1 0 0 0,1 13-1 0 0,-1-10-50 0 0,0-7 15 0 0,-1 0 0 0 0,0 0-1 0 0,0-1 1 0 0,0 1 0 0 0,0-1 0 0 0,0 1-1 0 0,-1-1 1 0 0,-3 7 0 0 0,3-7-35 0 0,0 1 1 0 0,0-1-1 0 0,0 1 1 0 0,1 0-1 0 0,0-1 1 0 0,0 1-1 0 0,0 0 0 0 0,0 0 1 0 0,0 4-1 0 0,-10 26 81 0 0,10-30-47 0 0,1-1 1 0 0,-1 0-1 0 0,0 1 0 0 0,0-1 0 0 0,0 0 0 0 0,0 0 0 0 0,0 1 0 0 0,-3 2 0 0 0,2-3-21 0 0,1 0 0 0 0,-1 1 1 0 0,1-1-1 0 0,0 0 0 0 0,0 1 0 0 0,0-1 0 0 0,0 1 1 0 0,0 3-1 0 0,-4 25 8 0 0,4-26-16 0 0,0 0 1 0 0,-1-1 0 0 0,0 1 0 0 0,1 0-1 0 0,-2-1 1 0 0,1 0 0 0 0,-1 1 0 0 0,1-1-1 0 0,-8 9 1 0 0,4 7 9 0 0,1-2-3 0 0,4-15-18 0 0,0 1 0 0 0,1 0 0 0 0,-1-1-1 0 0,1 1 1 0 0,0 0 0 0 0,0-1-1 0 0,0 1 1 0 0,1 6 0 0 0,0 3 6 0 0,-2-6 8 0 0,-1 0-1 0 0,0 1 1 0 0,-1-1-1 0 0,0 0 0 0 0,0-1 1 0 0,-1 1-1 0 0,0-1 1 0 0,-7 12-1 0 0,7-13 30 0 0,3-3-45 0 0,0 0 0 0 0,1 0 0 0 0,-1 0 0 0 0,1 0 0 0 0,0 0 0 0 0,-1 0 0 0 0,1 0 0 0 0,1 0 0 0 0,-1 0-1 0 0,0 0 1 0 0,1 0 0 0 0,-1 0 0 0 0,1 0 0 0 0,0-1 0 0 0,0 1 0 0 0,0 0 0 0 0,1 0 0 0 0,-1-1 0 0 0,3 5-1 0 0,23 30-31 0 0,-25-35 32 0 0,-1-1 0 0 0,0 1-1 0 0,0 0 1 0 0,-1 0 0 0 0,1 0 0 0 0,0 0-1 0 0,-1 0 1 0 0,1 0 0 0 0,-1 0 0 0 0,1 3-1 0 0,7 17-42 0 0,14 15 1 0 0,-21-35 40 0 0,2 0 4 0 0,-1 1 1 0 0,1 0-1 0 0,-1-1 1 0 0,0 1-1 0 0,0 0 1 0 0,0 0-1 0 0,0 0 1 0 0,-1 1-1 0 0,1-1 1 0 0,-1 0-1 0 0,0 1 1 0 0,0-1-1 0 0,0 1 1 0 0,0-1 0 0 0,0 7-1 0 0,10 31-172 0 0,-6-8 218 0 0,-5 75-659 0 0,-5-72-125 0 0,5-32 735 0 0,1 0 0 0 0,-1-1 0 0 0,1 1 0 0 0,0-1 1 0 0,0 1-1 0 0,0-1 0 0 0,1 1 0 0 0,2 3 0 0 0,-3-3 4 0 0,1-1 0 0 0,-1 1 0 0 0,1-1 0 0 0,-1 1 0 0 0,0-1 0 0 0,0 1 0 0 0,0 0-1 0 0,0 5 1 0 0,10 25-34 0 0,-11-32 23 0 0,1-1-1 0 0,-1 1 1 0 0,1-1-1 0 0,0 1 1 0 0,0-1-1 0 0,-1 1 1 0 0,1-1-1 0 0,0 0 1 0 0,0 1-1 0 0,1-1 1 0 0,-1 0-1 0 0,0 0 1 0 0,0 0-1 0 0,3 2 1 0 0,-2-2-6 0 0,-1 1 1 0 0,1-1-1 0 0,0 0 0 0 0,-1 1 1 0 0,1 0-1 0 0,-1-1 0 0 0,1 1 1 0 0,-1 0-1 0 0,0 0 0 0 0,0 0 1 0 0,0 0-1 0 0,0 0 1 0 0,0 0-1 0 0,0 0 0 0 0,0 0 1 0 0,0 3-1 0 0,-1-4 13 0 0,0 0 1 0 0,0 0-1 0 0,0-1 1 0 0,0 1-1 0 0,1 0 1 0 0,-1 0-1 0 0,0-1 0 0 0,0 1 1 0 0,1 0-1 0 0,-1 0 1 0 0,1-1-1 0 0,-1 1 1 0 0,0-1-1 0 0,1 1 0 0 0,-1 0 1 0 0,1-1-1 0 0,0 1 1 0 0,-1-1-1 0 0,1 1 1 0 0,-1-1-1 0 0,2 1 0 0 0,5 9 16 0 0,-6-7-21 0 0,0-1 1 0 0,0 0-1 0 0,0 1 1 0 0,1-1-1 0 0,-1 0 1 0 0,1 0-1 0 0,-1 0 1 0 0,1 0 0 0 0,0 0-1 0 0,0-1 1 0 0,-1 1-1 0 0,1 0 1 0 0,0-1-1 0 0,3 2 1 0 0,12 12-243 0 0,-14-11 177 0 0,0 1 1 0 0,0-1-1 0 0,0 1 0 0 0,-1 0 0 0 0,0-1 0 0 0,0 1 0 0 0,3 9 0 0 0,-5-12 68 0 0,0-1-1 0 0,1 0 1 0 0,-1 1-1 0 0,1-1 0 0 0,0 1 1 0 0,-1-1-1 0 0,1 0 1 0 0,0 0-1 0 0,0 1 0 0 0,0-1 1 0 0,0 0-1 0 0,0 0 1 0 0,1 2-1 0 0,0-2-9 0 0,-1 0 0 0 0,1 1-1 0 0,-1 0 1 0 0,0-1 0 0 0,0 1 0 0 0,1-1 0 0 0,-1 1-1 0 0,0 0 1 0 0,-1 0 0 0 0,1 0 0 0 0,0 0 0 0 0,-1-1 0 0 0,1 1-1 0 0,0 4 1 0 0,10 47-2267 0 0,-10-49 2200 0 0,0-1 0 0 0,0 1 1 0 0,0-1-1 0 0,0 1 0 0 0,0-1 1 0 0,1 0-1 0 0,0 0 1 0 0,0 1-1 0 0,0-1 0 0 0,0 0 1 0 0,0-1-1 0 0,1 1 0 0 0,2 3 1 0 0,-1-4 52 0 0,-1-1-52 0 0,0 0 0 0 0,-1 1 0 0 0,1-1 1 0 0,0 1-1 0 0,-1 0 0 0 0,1 0 0 0 0,-1 0 1 0 0,1 0-1 0 0,-1 0 0 0 0,0 0 0 0 0,0 1 1 0 0,0-1-1 0 0,2 3 0 0 0,-1 0-297 0 0,0-1 0 0 0,1 0-1 0 0,0-1 1 0 0,-1 1 0 0 0,8 4 0 0 0,-8-8-86 0 0,0 0 1 0 0,-1 1 0 0 0,1-1-1 0 0,0 1 1 0 0,0 0 0 0 0,0 0-1 0 0,-1 0 1 0 0,1 0 0 0 0,3 2-1 0 0,-5-3 264 0 0,11 10-346 0 0,-8-7 412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6-16T17:53:57.232"/>
    </inkml:context>
    <inkml:brush xml:id="br0">
      <inkml:brushProperty name="width" value="0.35" units="cm"/>
      <inkml:brushProperty name="height" value="0.35" units="cm"/>
      <inkml:brushProperty name="color" value="#FFE393"/>
    </inkml:brush>
  </inkml:definitions>
  <inkml:trace contextRef="#ctx0" brushRef="#br0">3 3 256 0 0,'6'-3'4843'0'0,"-7"3"-4582"0"0,1 0-32 0 0,-8 1 1565 0 0,10 1-1120 0 0,15 1-422 0 0,-12-3-223 0 0,-1 0 1 0 0,1 0 0 0 0,-1 1 0 0 0,1-1-1 0 0,-1 1 1 0 0,0 0 0 0 0,1 0 0 0 0,-1 0-1 0 0,6 3 1 0 0,18 3 452 0 0,80-13-23 0 0,-88 6-375 0 0,-12 1-64 0 0,0-1-1 0 0,0 0 1 0 0,0 0-1 0 0,1-1 1 0 0,8-2-1 0 0,-3-1 85 0 0,0 1 0 0 0,-1 1-1 0 0,21-2 1 0 0,-27 5-107 0 0,-1 0 0 0 0,0 1 0 0 0,1-1-1 0 0,-1 1 1 0 0,0 0 0 0 0,0 1 0 0 0,0 0 0 0 0,10 5 0 0 0,-11-4-5 0 0,1-1 1 0 0,0 0 0 0 0,0-1-1 0 0,0 1 1 0 0,1-1-1 0 0,-1 0 1 0 0,0-1 0 0 0,12 2-1 0 0,5 0-20 0 0,-19-2 23 0 0,1 0-1 0 0,-1-1 1 0 0,0 1 0 0 0,0-1 0 0 0,0 0 0 0 0,1 0-1 0 0,7-2 1 0 0,-8 1 8 0 0,1 1-1 0 0,-1 0 1 0 0,1 0-1 0 0,-1 0 1 0 0,1 0-1 0 0,-1 1 1 0 0,1 0-1 0 0,-1 0 1 0 0,1 0-1 0 0,-1 0 1 0 0,8 4-1 0 0,-6-2 23 0 0,0-1 0 0 0,0 0 0 0 0,1-1-1 0 0,-1 1 1 0 0,11 0 0 0 0,17-5-23 0 0,-28 2 0 0 0,0 0 0 0 0,0 1 0 0 0,0-1 0 0 0,0 1 0 0 0,0 0 0 0 0,0 1 0 0 0,0 0 0 0 0,0 0 1 0 0,0 0-1 0 0,10 4 0 0 0,19 4 223 0 0,-30-8-187 0 0,0 0 0 0 0,1 0 0 0 0,-1 1 0 0 0,0-1 0 0 0,0 1 0 0 0,6 3 0 0 0,-7-3-32 0 0,1-1-1 0 0,0 1 1 0 0,0-1 0 0 0,0 0-1 0 0,-1 0 1 0 0,1-1 0 0 0,0 1-1 0 0,7-2 1 0 0,-9 1-2 0 0,0 0-1 0 0,0 0 1 0 0,1 0 0 0 0,-1 0 0 0 0,0 0 0 0 0,0 1 0 0 0,0 0-1 0 0,1-1 1 0 0,-1 1 0 0 0,0 0 0 0 0,0 1 0 0 0,0-1-1 0 0,0 0 1 0 0,5 4 0 0 0,32 38-37 0 0,-38-38 28 0 0,-1-4 4 0 0,-1 0 0 0 0,1 0 0 0 0,-1 0 0 0 0,1 0 0 0 0,0 0 0 0 0,-1 0 0 0 0,1 0 0 0 0,0-1 0 0 0,0 1 0 0 0,0 0 0 0 0,-1 0 0 0 0,1-1 0 0 0,0 1 0 0 0,0 0 0 0 0,0-1 0 0 0,0 1 0 0 0,0-1 0 0 0,0 0 0 0 0,0 1 0 0 0,0-1 0 0 0,0 0 0 0 0,0 1 1 0 0,1-1-1 0 0,-1 0 0 0 0,1 0 0 0 0,4 2-6 0 0,0 0 1 0 0,0 1 0 0 0,-1-1 0 0 0,1 1-1 0 0,-1 1 1 0 0,7 4 0 0 0,24 15-27 0 0,-26-18 35 0 0,-1 0-37 0 0,0 0 0 0 0,0 0 0 0 0,20 6-1 0 0,-22-8 20 0 0,1 0-1 0 0,-1 0 1 0 0,0 1-1 0 0,0 0 0 0 0,10 7 1 0 0,-11-6 3 0 0,1-1 0 0 0,-1 0 0 0 0,1 0 0 0 0,0-1 0 0 0,10 4 0 0 0,22 14 22 0 0,-37-20-16 0 0,-1 0 8 0 0,1 0 0 0 0,0-1 0 0 0,-1 1 0 0 0,1 0 1 0 0,-1 0-1 0 0,1 0 0 0 0,-1 0 0 0 0,0 1 0 0 0,1-1 0 0 0,-1 0 1 0 0,0 0-1 0 0,0 1 0 0 0,0-1 0 0 0,0 1 0 0 0,0-1 0 0 0,0 1 1 0 0,0 0-1 0 0,1 2 0 0 0,-2-2-5 0 0,0 0 0 0 0,0-1 0 0 0,1 1 0 0 0,-1 0 0 0 0,1-1 0 0 0,-1 1 0 0 0,1-1 0 0 0,-1 1 0 0 0,1 0 0 0 0,0-1 0 0 0,-1 1 0 0 0,1-1 0 0 0,0 0 0 0 0,0 1 0 0 0,0-1 0 0 0,1 0 0 0 0,-1 0 0 0 0,2 2 0 0 0,-2-2 3 0 0,0 0 0 0 0,0 0 0 0 0,0 0 1 0 0,0 0-1 0 0,0 0 0 0 0,0 0 0 0 0,-1 0 0 0 0,1 0 1 0 0,0 0-1 0 0,-1 0 0 0 0,1 1 0 0 0,-1-1 0 0 0,1 0 1 0 0,-1 1-1 0 0,1-1 0 0 0,-1 0 0 0 0,0 3 0 0 0,7 7 78 0 0,-6-10-75 0 0,0-1 0 0 0,0 1-1 0 0,-1 0 1 0 0,1 0 0 0 0,0-1 0 0 0,-1 1 0 0 0,1 0-1 0 0,0 0 1 0 0,-1 0 0 0 0,1 0 0 0 0,-1 0 0 0 0,0 0-1 0 0,1 0 1 0 0,-1 0 0 0 0,0 0 0 0 0,1 2 0 0 0,6 15 22 0 0,-6-16-57 0 0,0-1-1 0 0,0 1 1 0 0,0 0-1 0 0,0-1 1 0 0,0 1 0 0 0,0 0-1 0 0,-1 0 1 0 0,1 0 0 0 0,-1 0-1 0 0,1 0 1 0 0,-1 3 0 0 0,1 1 14 0 0,1 0 0 0 0,-1 0 1 0 0,1-1-1 0 0,0 1 1 0 0,0-1-1 0 0,1 0 0 0 0,0 1 1 0 0,0-1-1 0 0,0 0 0 0 0,0-1 1 0 0,1 1-1 0 0,4 5 1 0 0,-5-7 22 0 0,-1 1 1 0 0,0 0 0 0 0,0 0-1 0 0,0 0 1 0 0,-1 0 0 0 0,1 0-1 0 0,1 7 1 0 0,8 21-217 0 0,-9-28 160 0 0,0 1 0 0 0,0-1-1 0 0,-1 1 1 0 0,0 0 0 0 0,1-1 0 0 0,-2 1 0 0 0,1 0-1 0 0,0 0 1 0 0,-1 0 0 0 0,0 7 0 0 0,11 21-106 0 0,-4-17 131 0 0,-6-15 21 0 0,0 0 1 0 0,0 0 0 0 0,0 0 0 0 0,-1 0-1 0 0,1 0 1 0 0,0 0 0 0 0,-1 1 0 0 0,1-1-1 0 0,-1 0 1 0 0,1 0 0 0 0,-1 1 0 0 0,0-1-1 0 0,1 2 1 0 0,10 55-146 0 0,-11-57 152 0 0,0 0 0 0 0,0 0-1 0 0,0 0 1 0 0,0 0-1 0 0,0 0 1 0 0,0 0-1 0 0,1 0 1 0 0,-1 0-1 0 0,0-1 1 0 0,1 1-1 0 0,-1 0 1 0 0,1 0-1 0 0,-1 0 1 0 0,1 0-1 0 0,-1-1 1 0 0,1 1-1 0 0,-1 0 1 0 0,1 0 0 0 0,0-1-1 0 0,-1 1 1 0 0,1 0-1 0 0,0-1 1 0 0,0 1-1 0 0,-1-1 1 0 0,1 1-1 0 0,2 0 1 0 0,-3-1-1 0 0,1 0-1 0 0,-1 0 1 0 0,0 1 0 0 0,1-1 0 0 0,-1 0-1 0 0,1 0 1 0 0,-1 1 0 0 0,1-1 0 0 0,-1 0-1 0 0,0 1 1 0 0,1-1 0 0 0,-1 0-1 0 0,0 1 1 0 0,1-1 0 0 0,-1 1 0 0 0,0-1-1 0 0,0 0 1 0 0,1 1 0 0 0,-1-1 0 0 0,0 1-1 0 0,0-1 1 0 0,0 1 0 0 0,1-1 0 0 0,-1 1-1 0 0,12 18 27 0 0,-7-14-48 0 0,-4-5 20 0 0,0 1-1 0 0,-1-1 1 0 0,1 1 0 0 0,0-1 0 0 0,-1 1-1 0 0,1 0 1 0 0,0-1 0 0 0,-1 1-1 0 0,1 0 1 0 0,-1 0 0 0 0,1-1 0 0 0,-1 1-1 0 0,1 0 1 0 0,-1 0 0 0 0,0 0 0 0 0,1-1-1 0 0,-1 2 1 0 0,9 13 16 0 0,-8-13-14 0 0,1-1 0 0 0,-1 1 0 0 0,0 0 1 0 0,0 0-1 0 0,1 0 0 0 0,-1 0 0 0 0,0 0 0 0 0,-1 0 1 0 0,1 0-1 0 0,1 4 0 0 0,-2-4-2 0 0,1-1-1 0 0,0 1 1 0 0,-1-1 0 0 0,1 1-1 0 0,0-1 1 0 0,0 1-1 0 0,0-1 1 0 0,0 1 0 0 0,0-1-1 0 0,0 0 1 0 0,0 0 0 0 0,3 3-1 0 0,-3-3 2 0 0,1 1 1 0 0,0-1-1 0 0,-1 1 0 0 0,1 0 0 0 0,-1-1 0 0 0,0 1 1 0 0,1 0-1 0 0,-1 0 0 0 0,0 0 0 0 0,0 0 1 0 0,0 0-1 0 0,0 0 0 0 0,-1 0 0 0 0,2 4 0 0 0,5 17-73 0 0,-6-20 35 0 0,1-1 1 0 0,-1 0-1 0 0,0 1 1 0 0,0-1 0 0 0,0 1-1 0 0,-1-1 1 0 0,1 1-1 0 0,-1 0 1 0 0,1 4-1 0 0,-1 3-57 0 0,-1-7 96 0 0,1-1 1 0 0,0 1-1 0 0,0-1 1 0 0,0 1-1 0 0,0-1 0 0 0,0 0 1 0 0,1 1-1 0 0,-1-1 0 0 0,1 1 1 0 0,-1-1-1 0 0,1 1 0 0 0,2 3 1 0 0,8 28-143 0 0,-9-28 150 0 0,0-1-1 0 0,0 1 0 0 0,-1 0 1 0 0,1 0-1 0 0,-1 0 0 0 0,0 0 1 0 0,-1 11-1 0 0,3-8-1 0 0,-3-9-17 0 0,1 0 1 0 0,-1 0 0 0 0,0 1-1 0 0,0-1 1 0 0,0 0-1 0 0,1 1 1 0 0,-1-1-1 0 0,0 1 1 0 0,0-1-1 0 0,0 0 1 0 0,0 1-1 0 0,0-1 1 0 0,0 0-1 0 0,0 1 1 0 0,0-1-1 0 0,0 1 1 0 0,0-1 0 0 0,0 0-1 0 0,0 1 1 0 0,0-1-1 0 0,0 0 1 0 0,0 1-1 0 0,0-1 1 0 0,0 1-1 0 0,-1-1 1 0 0,1 0-1 0 0,0 1 1 0 0,0-1-1 0 0,0 0 1 0 0,-1 1-1 0 0,1-1 1 0 0,0 0 0 0 0,0 0-1 0 0,-1 1 1 0 0,1-1-1 0 0,-1 0 1 0 0,-4 10-825 0 0,5-10 804 0 0,0 1 0 0 0,0 0 0 0 0,0-1-1 0 0,-1 1 1 0 0,1-1 0 0 0,0 1 0 0 0,0 0 0 0 0,-1-1 0 0 0,1 1 0 0 0,0-1 0 0 0,-1 1 0 0 0,1-1 0 0 0,-1 1-1 0 0,1-1 1 0 0,-1 1 0 0 0,1-1 0 0 0,-1 0 0 0 0,1 1 0 0 0,-1-1 0 0 0,1 1 0 0 0,-1-1 0 0 0,1 0 0 0 0,-1 0-1 0 0,0 1 1 0 0,0-1 0 0 0,0 0-48 0 0,0-5 128 0 0,1 1 1 0 0,-1-1 0 0 0,0 1-1 0 0,0 0 1 0 0,-1-1 0 0 0,1 1-1 0 0,-1 0 1 0 0,-3-5-1 0 0,3 5 53 0 0,0 0-1 0 0,0 0 1 0 0,1 0-1 0 0,-1 0 0 0 0,1 0 1 0 0,0-1-1 0 0,0 1 0 0 0,0-5 1 0 0,0 6-88 0 0,0 0 0 0 0,0 1 0 0 0,0-1 0 0 0,0 1 0 0 0,0-1 0 0 0,-1 1 0 0 0,1-1 0 0 0,-1 1 0 0 0,1-1 0 0 0,-1 1 0 0 0,0 0 1 0 0,0 0-1 0 0,0 0 0 0 0,0 0 0 0 0,0 1 0 0 0,-1-1 0 0 0,-2-2 0 0 0,0 1-27 0 0,0-1-1 0 0,1 0 0 0 0,0 0 1 0 0,-1-1-1 0 0,2 1 1 0 0,-5-7-1 0 0,-4-3-14 0 0,-6-6 68 0 0,5 6 47 0 0,1 0-1 0 0,-21-31 0 0 0,24 32 261 0 0,0 0 0 0 0,-18-20 1 0 0,24 31-361 0 0,-46-50 289 0 0,46 47-203 0 0,-1 0 0 0 0,1 0-1 0 0,0-1 1 0 0,0 1 0 0 0,1-1-1 0 0,0 1 1 0 0,0-1-1 0 0,0 0 1 0 0,0 0 0 0 0,0-7-1 0 0,2 10-52 0 0,-1 1 0 0 0,0-1 0 0 0,1 0 0 0 0,-1 1 0 0 0,0 0 0 0 0,0-1 0 0 0,0 1 0 0 0,-1 0 0 0 0,1-1 0 0 0,-1 1 0 0 0,1 0 0 0 0,-1 0 0 0 0,1 0 0 0 0,-1 0 0 0 0,0 0 0 0 0,0 1 0 0 0,-4-4 0 0 0,3 3 7 0 0,0-1 0 0 0,0 0 0 0 0,1 0 0 0 0,-1 0 0 0 0,1 0 0 0 0,0 0 0 0 0,0 0 0 0 0,0 0 0 0 0,1-1 0 0 0,-1 1 0 0 0,-1-7 0 0 0,-12-17 104 0 0,-3 1 178 0 0,15 20-258 0 0,-1 1 0 0 0,1 0 0 0 0,-1 0 0 0 0,0 0 0 0 0,-1 0 1 0 0,-4-4-1 0 0,3 4 15 0 0,0-1 0 0 0,1 0 0 0 0,0-1 0 0 0,0 1 0 0 0,-7-14 0 0 0,10 15 7 0 0,-1-1-1 0 0,-1 1 1 0 0,1 0 0 0 0,-1 0 0 0 0,0 0 0 0 0,0 0 0 0 0,0 1 0 0 0,-1 0-1 0 0,1 0 1 0 0,-8-5 0 0 0,-53-43 150 0 0,21 18 0 0 0,39 31-213 0 0,0-1 0 0 0,0 0-1 0 0,0 0 1 0 0,1 0 0 0 0,-9-10 0 0 0,10 9-2 0 0,-1 1 1 0 0,-1 0 0 0 0,1 0 0 0 0,0 0 0 0 0,-10-6 0 0 0,-3-2-5 0 0,14 9-2 0 0,-1 1-1 0 0,1-1 1 0 0,-1 1-1 0 0,1-1 1 0 0,-1 1 0 0 0,0 0-1 0 0,0 1 1 0 0,0-1-1 0 0,0 1 1 0 0,0 0 0 0 0,0 0-1 0 0,-5-1 1 0 0,-46-25 34 0 0,33 20-50 0 0,18 6 10 0 0,0 0 0 0 0,0 0 0 0 0,0-1 0 0 0,0 1 1 0 0,0-1-1 0 0,0 0 0 0 0,0 0 0 0 0,1 0 0 0 0,-1 0 0 0 0,1 0 1 0 0,-4-4-1 0 0,-4-8 19 0 0,8 11-15 0 0,1 1 0 0 0,-1-1 1 0 0,1 0-1 0 0,-1 0 1 0 0,0 1-1 0 0,0 0 1 0 0,0-1-1 0 0,0 1 1 0 0,-4-1-1 0 0,-1-2-9 0 0,0 1-1 0 0,-1 1 1 0 0,1-1-1 0 0,-1 1 1 0 0,0 1-1 0 0,0 0 1 0 0,0 0 0 0 0,0 1-1 0 0,0 0 1 0 0,-13 0-1 0 0,20 1 12 0 0,0 0 0 0 0,0 0 0 0 0,0 0-1 0 0,0-1 1 0 0,0 1 0 0 0,1 0 0 0 0,-1-1-1 0 0,0 1 1 0 0,0-1 0 0 0,1 0 0 0 0,-1 0 0 0 0,0 0-1 0 0,1 0 1 0 0,-1 0 0 0 0,1 0 0 0 0,-1 0 0 0 0,1 0-1 0 0,-1 0 1 0 0,1-1 0 0 0,0 1 0 0 0,-2-2 0 0 0,-8-7-62 0 0,10 10 56 0 0,1 0 0 0 0,-4-9 2 0 0,3 9 8 0 0,0-3-82 0 0,-2 1-4260 0 0,2 0-1508 0 0,5-1 5641 0 0,-3 1-1451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6-16T17:54:05.962"/>
    </inkml:context>
    <inkml:brush xml:id="br0">
      <inkml:brushProperty name="width" value="0.35" units="cm"/>
      <inkml:brushProperty name="height" value="0.35" units="cm"/>
      <inkml:brushProperty name="color" value="#FFE393"/>
    </inkml:brush>
  </inkml:definitions>
  <inkml:trace contextRef="#ctx0" brushRef="#br0">2077 618 152 0 0,'0'1'338'0'0,"0"0"0"0"0,-1 0 1 0 0,1 0-1 0 0,0 0 0 0 0,0 0 0 0 0,0 0 0 0 0,-1 0 0 0 0,1 0 1 0 0,-1 0-1 0 0,1 0 0 0 0,-1-1 0 0 0,1 1 0 0 0,-1 0 0 0 0,1 0 1 0 0,-1 0-1 0 0,0-1 0 0 0,1 1 0 0 0,-3 1 0 0 0,2-1-141 0 0,0 0-1 0 0,0 0 0 0 0,0 0 1 0 0,0 0-1 0 0,0 0 1 0 0,0 1-1 0 0,1-1 1 0 0,-1 0-1 0 0,0 1 0 0 0,1-1 1 0 0,-1 0-1 0 0,1 1 1 0 0,-1-1-1 0 0,1 1 1 0 0,-1-1-1 0 0,1 0 0 0 0,0 1 1 0 0,0-1-1 0 0,0 3 1 0 0,0 2-59 0 0,0-1 1 0 0,0 1 0 0 0,1 0 0 0 0,-1-1 0 0 0,1 1 0 0 0,1 0-1 0 0,-1-1 1 0 0,4 8 0 0 0,2 3-101 0 0,35 69 329 0 0,-35-70-341 0 0,4 8-26 0 0,-3-15 19 0 0,-6-6-21 0 0,-1-1 0 0 0,1 1 1 0 0,-1-1-1 0 0,1 1 0 0 0,-1 0 1 0 0,0 0-1 0 0,1 0 0 0 0,-1 0 1 0 0,0-1-1 0 0,0 2 0 0 0,0-1 0 0 0,-1 0 1 0 0,1 0-1 0 0,0 0 0 0 0,-1 0 1 0 0,0 0-1 0 0,1 1 0 0 0,-1-1 1 0 0,0 0-1 0 0,0 3 0 0 0,-7 28 5 0 0,-2 2-69 0 0,9-33 67 0 0,-1 0 0 0 0,1 0 0 0 0,0 0 0 0 0,0 0 0 0 0,0 0 0 0 0,0 0 1 0 0,0 0-1 0 0,0 0 0 0 0,1 0 0 0 0,-1 0 0 0 0,2 4 0 0 0,1 12 1 0 0,-3-10-6 0 0,-1-6 1 0 0,1 1 0 0 0,0-1 0 0 0,0 0 0 0 0,0 0-1 0 0,0 0 1 0 0,0 0 0 0 0,0 0 0 0 0,1 0-1 0 0,-1 0 1 0 0,1 0 0 0 0,0 0 0 0 0,-1 0 0 0 0,2 3-1 0 0,-1-4 2 0 0,-1 0 0 0 0,1 0-1 0 0,-1 0 1 0 0,0 0 0 0 0,0 0-1 0 0,1 0 1 0 0,-1 0 0 0 0,0 1-1 0 0,0-1 1 0 0,0 0 0 0 0,0 0-1 0 0,0 0 1 0 0,-1 0 0 0 0,1 1-1 0 0,0-1 1 0 0,-1 0 0 0 0,1 0-1 0 0,0 0 1 0 0,-1 0 0 0 0,1 0-1 0 0,-2 1 1 0 0,0 6-225 0 0,2-2-232 0 0,0-5 429 0 0,0-1 0 0 0,0 1 0 0 0,1 0-1 0 0,-1 0 1 0 0,0 0 0 0 0,0 0-1 0 0,0 0 1 0 0,-1-1 0 0 0,1 1-1 0 0,0 0 1 0 0,0 0 0 0 0,0 0 0 0 0,0 0-1 0 0,-1-1 1 0 0,1 1 0 0 0,-1 0-1 0 0,1 0 1 0 0,0-1 0 0 0,-1 1 0 0 0,1 0-1 0 0,-2 0 1 0 0,1 0 10 0 0,0 0 0 0 0,0 0 0 0 0,0 0 0 0 0,0 1 0 0 0,1-1 0 0 0,-1 0 0 0 0,0 0 0 0 0,0 0 0 0 0,1 1 0 0 0,-1-1 0 0 0,1 0 0 0 0,-1 0 0 0 0,1 1 0 0 0,-1-1 0 0 0,1 3 0 0 0,0-3 2 0 0,-1 1 0 0 0,1-1 0 0 0,0 1 0 0 0,-1-1 0 0 0,1 0 0 0 0,-1 1 0 0 0,1-1 0 0 0,-1 0 0 0 0,0 1 0 0 0,0-1 0 0 0,1 0 0 0 0,-1 0 0 0 0,0 1 0 0 0,0-1 0 0 0,-2 2 0 0 0,-25 36-194 0 0,-8 4 144 0 0,-13 25-33 0 0,21-25 125 0 0,1-3 96 0 0,-11 12-96 0 0,-6 0-91 0 0,35-41-50 0 0,6-7 36 0 0,0 0 1 0 0,0 0-1 0 0,-1-1 0 0 0,1 0 0 0 0,-1 0 1 0 0,-5 4-1 0 0,-9 19 163 0 0,10-22-75 0 0,1-1 1 0 0,0 2 0 0 0,1-1-1 0 0,-1 1 1 0 0,1 0 0 0 0,0 0-1 0 0,0 1 1 0 0,-5 6 0 0 0,10-11-11 0 0,-1 0 0 0 0,1-1 0 0 0,-1 1 0 0 0,1 0 0 0 0,-1-1 1 0 0,0 1-1 0 0,1-1 0 0 0,-1 1 0 0 0,1-1 0 0 0,-1 0 0 0 0,0 1 1 0 0,1-1-1 0 0,-1 0 0 0 0,0 0 0 0 0,1 0 0 0 0,-4-1 0 0 0,-3 1-13 0 0,7 0-21 0 0,1 0 11 0 0,-1 0 22 0 0,0 0 1 0 0,0-1-1 0 0,0 1 1 0 0,0 0-1 0 0,0-1 1 0 0,0 1-1 0 0,1 0 1 0 0,-1-1-1 0 0,0 1 1 0 0,0-1-1 0 0,0 1 1 0 0,1-1 0 0 0,-1 0-1 0 0,0 1 1 0 0,1-1-1 0 0,-1 0 1 0 0,0 1-1 0 0,1-1 1 0 0,-1 0-1 0 0,0-1 1 0 0,1 2 7 0 0,0 0 0 0 0,-4-4 0 0 0,-19-29-4 0 0,23 33 12 0 0,-10 0 17 0 0,9 3-26 0 0,-3 2 179 0 0,3-4-172 0 0,1-1 0 0 0,-1 0 0 0 0,1 0 0 0 0,0 1 0 0 0,-1-1 1 0 0,1 0-1 0 0,-1 1 0 0 0,1-1 0 0 0,0 0 0 0 0,0 1 0 0 0,-1-1 1 0 0,1 1-1 0 0,0-1 0 0 0,-1 0 0 0 0,1 1 0 0 0,0-1 0 0 0,0 1 1 0 0,0-1-1 0 0,0 1 0 0 0,-1-1 0 0 0,1 1 0 0 0,0-1 1 0 0,0 1-1 0 0,0 0 0 0 0,-11 28 330 0 0,-5 3 107 0 0,5 1-426 0 0,10-29 20 0 0,0-1 0 0 0,0 0 0 0 0,-1 1 0 0 0,1-1 0 0 0,-1 0-1 0 0,0 0 1 0 0,-4 5 0 0 0,6-8-36 0 0,-1 1-1 0 0,1-1 0 0 0,0 1 0 0 0,0-1 1 0 0,0 1-1 0 0,0-1 0 0 0,0 1 0 0 0,-1-1 0 0 0,1 0 0 0 0,0 1 1 0 0,0-1-1 0 0,-1 1 0 0 0,1-1 0 0 0,0 1 0 0 0,-1-1 0 0 0,1 0 0 0 0,0 1 1 0 0,-1-1-1 0 0,1 0 0 0 0,-1 1 0 0 0,1-1 0 0 0,0 0 0 0 0,-1 0 1 0 0,1 1-1 0 0,-1-1 0 0 0,1 0 0 0 0,-1 0 0 0 0,1 0 0 0 0,-1 0 0 0 0,1 0 1 0 0,-1 0-1 0 0,1 0 0 0 0,-1 0 0 0 0,1 0 0 0 0,-1 0 0 0 0,1 0 1 0 0,-1 0-1 0 0,0 0 0 0 0,-24-1 97 0 0,4-4-92 0 0,19 4-11 0 0,-1 0 0 0 0,0 0 0 0 0,0 1 0 0 0,0 0 1 0 0,0-1-1 0 0,0 1 0 0 0,1 0 0 0 0,-1 0 0 0 0,0 1 0 0 0,0-1 0 0 0,0 0 0 0 0,0 1 1 0 0,-4 1-1 0 0,2 0 0 0 0,-1 0 13 0 0,-1 0 0 0 0,1 0 1 0 0,0 1-1 0 0,-12 6 0 0 0,18-8-15 0 0,0-1-1 0 0,0 0-1 0 0,-2 1 4 0 0,0-1 0 0 0,1 1 0 0 0,-1 0 0 0 0,1-1 0 0 0,-1 1 0 0 0,0-1-1 0 0,1 1 1 0 0,-1-1 0 0 0,0 0 0 0 0,0 1 0 0 0,1-1 0 0 0,-4-1 0 0 0,-2 2-39 0 0,2 2 34 0 0,0 0 1 0 0,0-1-1 0 0,0 0 0 0 0,0 0 0 0 0,0 0 0 0 0,0-1 0 0 0,-1 1 0 0 0,-6 0 0 0 0,-12 4-284 0 0,20-3-65 0 0,2-2 332 0 0,0 0-1 0 0,0 1 1 0 0,0-1-1 0 0,0 0 1 0 0,0-1-1 0 0,0 1 1 0 0,0 0 0 0 0,0-1-1 0 0,-1 1 1 0 0,1-1-1 0 0,0 0 1 0 0,0 1-1 0 0,-1-1 1 0 0,1 0-1 0 0,0-1 1 0 0,-3 1 0 0 0,-17-4-12 0 0,20 5 28 0 0,-2-1 3 0 0,-6-1-2 0 0,6 1 0 0 0,0 0 1 0 0,-1 0-1 0 0,1 1 1 0 0,0-1-1 0 0,-1 1 1 0 0,1 0-1 0 0,-6 2 1 0 0,-33 1 93 0 0,42-4-83 0 0,-38 2 147 0 0,34 1-156 0 0,-1-2 1 0 0,0 1-1 0 0,0-1 1 0 0,0 0-1 0 0,0 0 1 0 0,-12 0-1 0 0,18-1-7 0 0,-2-1-14 0 0,1 0 0 0 0,-1 0 0 0 0,1 0 0 0 0,-1 0 0 0 0,1 1 0 0 0,-1-1 0 0 0,1 0 0 0 0,-1 1 0 0 0,0-1 0 0 0,1 1 0 0 0,-1-1 0 0 0,0 1 0 0 0,0 0 0 0 0,1 0 0 0 0,-1 0 0 0 0,-3 0-1 0 0,-15-4 71 0 0,-12-10 49 0 0,25 10-80 0 0,4 3-3 0 0,0-1 1 0 0,0 1-1 0 0,1-1 1 0 0,-1 0-1 0 0,1 0 1 0 0,0 0-1 0 0,-1 0 0 0 0,-2-5 1 0 0,-10-5 21 0 0,-28-6 332 0 0,32 10-335 0 0,8 5-22 0 0,0 1 0 0 0,0 0 0 0 0,0 0 0 0 0,-1 0-1 0 0,1 1 1 0 0,-1-1 0 0 0,1 1 0 0 0,-1-1 0 0 0,1 1 0 0 0,-1 0 0 0 0,-4 0 0 0 0,0-1-6 0 0,1 1 1 0 0,-1 0 0 0 0,0 1-1 0 0,0-1 1 0 0,-10 2-1 0 0,4 0 3 0 0,8-2-2 0 0,1 0 0 0 0,-1 1 1 0 0,1-2-1 0 0,-1 1 0 0 0,1-1 1 0 0,0 0-1 0 0,-1 0 0 0 0,1 0 1 0 0,-5-3-1 0 0,9 4 23 0 0,-25 1 281 0 0,25 0-310 0 0,-3-3-12 0 0,3 3 16 0 0,0 0-1 0 0,1 0 1 0 0,-1-1-1 0 0,0 1 0 0 0,1 0 1 0 0,-1-1-1 0 0,0 1 0 0 0,1-1 1 0 0,-1 1-1 0 0,0-1 0 0 0,1 1 1 0 0,-1-1-1 0 0,1 1 0 0 0,-1-1 1 0 0,1 0-1 0 0,-1 1 0 0 0,1-1 1 0 0,0 0-1 0 0,-1 1 0 0 0,1-1 1 0 0,0 0-1 0 0,-1 1 0 0 0,1-1 1 0 0,0 0-1 0 0,0 0 0 0 0,0 1 1 0 0,0-1-1 0 0,0 0 1 0 0,0 0-1 0 0,0 1 0 0 0,0-1 1 0 0,0 0-1 0 0,0 0 0 0 0,0 0 1 0 0,0 0-1 0 0,0-1 1 0 0,-1 1 1 0 0,0-1-1 0 0,0 1 1 0 0,0-1-1 0 0,0 1 1 0 0,0 0-1 0 0,0-1 0 0 0,-1 1 1 0 0,1 0-1 0 0,0 0 1 0 0,-1 0-1 0 0,1 0 1 0 0,-1 0-1 0 0,1 0 0 0 0,-3-1 1 0 0,3 1-4 0 0,-3 0-4 0 0,0 0 0 0 0,0-1 0 0 0,0 0 0 0 0,0 0 0 0 0,0 0 0 0 0,1 0 0 0 0,-1 0 0 0 0,1-1 0 0 0,-1 0 0 0 0,1 0 0 0 0,-4-4 0 0 0,-26-12-24 0 0,-5-17-37 0 0,37 36 64 0 0,0-1 1 0 0,0 1 0 0 0,0-1 0 0 0,0 0 0 0 0,0 0 0 0 0,0 0-1 0 0,0 0 1 0 0,0 1 0 0 0,0-1 0 0 0,0 0 0 0 0,0 0 0 0 0,0-1 0 0 0,1 1-1 0 0,-1 0 1 0 0,1 0 0 0 0,-1 0 0 0 0,1 0 0 0 0,-1-1 0 0 0,1 1-1 0 0,-1 0 1 0 0,1 0 0 0 0,0-3 0 0 0,-2 1-6 0 0,1 0-1 0 0,-1 0 1 0 0,0 1-1 0 0,0-1 1 0 0,0 0 0 0 0,0 1-1 0 0,-1-1 1 0 0,1 1 0 0 0,0 0-1 0 0,-5-3 1 0 0,-5-7-36 0 0,-70-65 49 0 0,79 75 0 0 0,1 0 0 0 0,-1-1 0 0 0,0 1 0 0 0,0 0 0 0 0,0 0 1 0 0,0 1-1 0 0,0-1 0 0 0,0 1 0 0 0,-6-3 0 0 0,-4-2 15 0 0,12 3-23 0 0,-1 1 1 0 0,1-1-1 0 0,-1 0 0 0 0,1 0 0 0 0,0 0 1 0 0,0 0-1 0 0,0 0 0 0 0,0 0 1 0 0,1 0-1 0 0,-1 0 0 0 0,1 0 1 0 0,0 0-1 0 0,0 0 0 0 0,0 0 0 0 0,1-4 1 0 0,-1-1 3 0 0,-1 4 10 0 0,-1-1 0 0 0,1 0 0 0 0,0 0 0 0 0,-1 1 0 0 0,0-1 0 0 0,0 1 0 0 0,-1-1 0 0 0,1 1 0 0 0,-1 0 0 0 0,0 0 0 0 0,0 0 0 0 0,-4-4 0 0 0,-21-36 27 0 0,-10-25 39 0 0,32 51-55 0 0,6 17-19 0 0,0 0 0 0 0,0 0 0 0 0,0-1 0 0 0,-1 1 0 0 0,1 0 1 0 0,0 0-1 0 0,-1 0 0 0 0,1 0 0 0 0,-1 0 0 0 0,1 0 0 0 0,-1 0 0 0 0,1 0 0 0 0,-1 0 0 0 0,0 0 0 0 0,0 0 0 0 0,1 0 0 0 0,-1 1 1 0 0,-1-2-1 0 0,-11-25 21 0 0,12 26-22 0 0,0-1 0 0 0,0 1 0 0 0,0-1 0 0 0,0 1 0 0 0,0-1 0 0 0,0 0 1 0 0,0 0-1 0 0,1 1 0 0 0,-1-1 0 0 0,0-3 0 0 0,-6-9 11 0 0,6 14-13 0 0,0-1 1 0 0,0 0-1 0 0,0 0 1 0 0,1 0-1 0 0,-1 0 1 0 0,0 0 0 0 0,1 0-1 0 0,-1 0 1 0 0,1 0-1 0 0,-1 0 1 0 0,1-1-1 0 0,-1 1 1 0 0,1 0-1 0 0,0 0 1 0 0,0-1 0 0 0,-1-2-1 0 0,-1 1 1 0 0,1-1 0 0 0,0 1-1 0 0,-1 0 1 0 0,0 0 0 0 0,1 0 0 0 0,-1 0-1 0 0,0 0 1 0 0,-1 0 0 0 0,1 1-1 0 0,0-1 1 0 0,-1 1 0 0 0,-5-5 0 0 0,-21-18 134 0 0,29 25-128 0 0,-31-19-9 0 0,29 18 18 0 0,1 0 1 0 0,-1-1-1 0 0,1 1 0 0 0,0 0 0 0 0,0-1 1 0 0,-1 1-1 0 0,1-1 0 0 0,0 1 1 0 0,0-1-1 0 0,1 0 0 0 0,-1 1 1 0 0,0-1-1 0 0,0 0 0 0 0,1 1 0 0 0,-1-1 1 0 0,1 0-1 0 0,-1-2 0 0 0,-1 0-10 0 0,-1-1-1 0 0,1 1 0 0 0,0 0 0 0 0,0 0 1 0 0,1-1-1 0 0,-3-9 0 0 0,-7-23-43 0 0,11 35 35 0 0,-1 0 1 0 0,1 0 0 0 0,-1 0-1 0 0,1 0 1 0 0,-1 0-1 0 0,0 0 1 0 0,0 0-1 0 0,0 0 1 0 0,0 0-1 0 0,0 1 1 0 0,0-1-1 0 0,-3-2 1 0 0,2 2-1 0 0,1 0 0 0 0,0 0 1 0 0,-1 0-1 0 0,1 0 1 0 0,0 0-1 0 0,0 0 1 0 0,0 0-1 0 0,0 0 0 0 0,0 0 1 0 0,0 0-1 0 0,1 0 1 0 0,-1-1-1 0 0,1-2 1 0 0,-3-4-17 0 0,2 9 19 0 0,1 0 0 0 0,0-1-1 0 0,0 1 1 0 0,-1 0 0 0 0,1-1 0 0 0,0 1 0 0 0,0-1-1 0 0,0 1 1 0 0,-1 0 0 0 0,1-1 0 0 0,0 1-1 0 0,0-1 1 0 0,0 1 0 0 0,0-1 0 0 0,0 1-1 0 0,0 0 1 0 0,0-1 0 0 0,0 1 0 0 0,0-1 0 0 0,0 1-1 0 0,0-1 1 0 0,0 1 0 0 0,0-1 0 0 0,0 1-1 0 0,0 0 1 0 0,1-1 0 0 0,-1 1 0 0 0,0-1 0 0 0,0 1-1 0 0,0 0 1 0 0,1-1 0 0 0,-1 1 0 0 0,0 0-1 0 0,0-1 1 0 0,1 1 0 0 0,-1 0 0 0 0,0-1-1 0 0,1 1 1 0 0,0-1 0 0 0,0-14-18 0 0,-1 6 16 0 0,0 7 1 0 0,1-1 0 0 0,-1 1 1 0 0,0 0-1 0 0,0-1 0 0 0,0 1 0 0 0,-1 0 0 0 0,1 0 0 0 0,0-1 0 0 0,-1 1 0 0 0,1 0 0 0 0,-1 0 0 0 0,0 0 0 0 0,-1-3 0 0 0,1 4 2 0 0,1 0 0 0 0,-1 0 0 0 0,0 0 0 0 0,0 0 0 0 0,1-1 0 0 0,-1 1-1 0 0,1 0 1 0 0,0 0 0 0 0,-1-1 0 0 0,1 1 0 0 0,0 0 0 0 0,0-1 0 0 0,-1 1 0 0 0,1-1 0 0 0,0 1-1 0 0,0 0 1 0 0,1-1 0 0 0,-1 1 0 0 0,0 0 0 0 0,0-1 0 0 0,1 1 0 0 0,0-3 0 0 0,2-19-9 0 0,8-8-224 0 0,-5 1 145 0 0,-7 21 78 0 0,1 7-17 0 0,0 0 0 0 0,0 0 0 0 0,0-1 0 0 0,0 1-1 0 0,0 0 1 0 0,0 0 0 0 0,0 0 0 0 0,1 0 0 0 0,-1 0 0 0 0,1 0 0 0 0,-1 0 0 0 0,1 0-1 0 0,1-2 1 0 0,0 1-49 0 0,-1 0 0 0 0,1 0 0 0 0,-1 0 0 0 0,0 0 0 0 0,0 0 0 0 0,0 0 0 0 0,0 0 0 0 0,0 0 0 0 0,-1 0 0 0 0,1-4 0 0 0,2-2 5 0 0,-3 8 60 0 0,1 0 0 0 0,-1 0 0 0 0,1 0-1 0 0,-1 0 1 0 0,0 0 0 0 0,1 0 0 0 0,-1 0 0 0 0,0 0-1 0 0,0 0 1 0 0,0 0 0 0 0,0 0 0 0 0,0 0-1 0 0,0 0 1 0 0,0 0 0 0 0,0-1 0 0 0,0 1-1 0 0,0 0 1 0 0,-1 0 0 0 0,1-1 0 0 0,-2-3 6 0 0,1 0 1 0 0,-1 0 0 0 0,1 0-1 0 0,1 0 1 0 0,-1 0 0 0 0,1 0-1 0 0,0 0 1 0 0,0 0 0 0 0,1-8-1 0 0,0-6-242 0 0,6-1 70 0 0,2-5 7 0 0,-3-11 171 0 0,-5 32-1 0 0,0-1 0 0 0,0 1 0 0 0,0 0 0 0 0,-1-1 0 0 0,1 1-1 0 0,-1 0 1 0 0,0-1 0 0 0,-1 1 0 0 0,1 0 0 0 0,-1-1 0 0 0,-1-7 0 0 0,-3-10-27 0 0,4 19 26 0 0,1 0 1 0 0,0 0 0 0 0,-1 0-1 0 0,0 0 1 0 0,0 1-1 0 0,0-1 1 0 0,0 0-1 0 0,0 1 1 0 0,0-1-1 0 0,-3-2 1 0 0,4 3-2 0 0,-1 1 0 0 0,0-1 0 0 0,1 1 0 0 0,0-1 0 0 0,-1 0 0 0 0,1 1 0 0 0,0-1 0 0 0,0 1 0 0 0,-1-1 0 0 0,1 0 0 0 0,0 1 0 0 0,1-1 0 0 0,-1 1 0 0 0,0-1 0 0 0,0 0 0 0 0,1 1 0 0 0,-1-1 0 0 0,1 1 0 0 0,-1-1 0 0 0,1 1 0 0 0,0-1 0 0 0,0 1 0 0 0,0 0 0 0 0,-1-1 0 0 0,1 1 0 0 0,3-3-1 0 0,4-14-11 0 0,-8 16 10 0 0,1-1 0 0 0,-1 0 0 0 0,1 1 1 0 0,-1-1-1 0 0,1 1 0 0 0,0 0 0 0 0,0-1 0 0 0,1 1 0 0 0,-1 0 0 0 0,0-1 0 0 0,1 1 1 0 0,-1 0-1 0 0,3-2 0 0 0,-2 2 1 0 0,-1 0 0 0 0,1-1 0 0 0,0 1 0 0 0,-1 0 0 0 0,0-1 1 0 0,1 1-1 0 0,-1-1 0 0 0,0 1 0 0 0,0-1 0 0 0,0 0 0 0 0,-1 1 0 0 0,1-1 0 0 0,0-4 0 0 0,-8-21-91 0 0,3 11-3464 0 0,4 16 2295 0 0,0 1 5 0 0,0-3 66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6-16T17:54:23.876"/>
    </inkml:context>
    <inkml:brush xml:id="br0">
      <inkml:brushProperty name="width" value="0.35" units="cm"/>
      <inkml:brushProperty name="height" value="0.35" units="cm"/>
      <inkml:brushProperty name="color" value="#FFE393"/>
    </inkml:brush>
  </inkml:definitions>
  <inkml:trace contextRef="#ctx0" brushRef="#br0">1121 1793 472 0 0,'22'-13'6428'0'0,"-8"6"-5032"0"0,-9 5-1196 0 0,1-1 0 0 0,-1 0 1 0 0,0 0-1 0 0,0 0 1 0 0,0 0-1 0 0,-1-1 1 0 0,1 0-1 0 0,-1 0 1 0 0,0 0-1 0 0,6-7 1 0 0,-5 4-197 0 0,1 0-1 0 0,0 1 1 0 0,0 0-1 0 0,1 0 1 0 0,13-8 0 0 0,0-2 9 0 0,-15 12-73 0 0,15-13 672 0 0,36-24 1 0 0,-27 8-321 0 0,85-44-163 0 0,-106 71-121 0 0,0 1 0 0 0,-1-1-1 0 0,14-14 1 0 0,-17 16-7 0 0,0 0 0 0 0,1 0 0 0 0,-1 1 0 0 0,1 0 0 0 0,0-1 0 0 0,-1 2 0 0 0,1-1 0 0 0,1 0 0 0 0,-1 1 0 0 0,0 0 0 0 0,8-1-1 0 0,11-6 106 0 0,-1 0-1 0 0,0-2 0 0 0,22-12 1 0 0,43-29-195 0 0,-84 52 90 0 0,5 1 103 0 0,-11 1 391 0 0,1-2-269 0 0,-11 6 678 0 0,13-6-918 0 0,-1 0 3 0 0,0 0 2 0 0,0 0 3 0 0,1 0 8 0 0,3 0 4 0 0,-4 0 8 0 0,34-18-136 0 0,-18 11 109 0 0,88-38-95 0 0,-101 43 105 0 0,11-5-8 0 0,0-1 0 0 0,-1-1 0 0 0,1 0 0 0 0,21-21 1 0 0,-21 18 44 0 0,-12 11-27 0 0,0-1 0 0 0,0 1-1 0 0,0-1 1 0 0,0 0 0 0 0,0 0-1 0 0,0 0 1 0 0,0 0 0 0 0,-1 0-1 0 0,1 0 1 0 0,0 0 0 0 0,1-3-1 0 0,27-20 55 0 0,-12 13 4 0 0,10-15-42 0 0,-21 21-5 0 0,0 0-1 0 0,-1 0 1 0 0,0-1 0 0 0,11-14 0 0 0,-14 16-10 0 0,1 1 0 0 0,-1 0-1 0 0,1 0 1 0 0,0 0 0 0 0,7-4 0 0 0,9-10 45 0 0,-19 16-50 0 0,1 1-1 0 0,-1-1 0 0 0,0 1 0 0 0,0-1 0 0 0,0 0 1 0 0,0 1-1 0 0,-1-1 0 0 0,1 0 0 0 0,0 0 0 0 0,-1 0 1 0 0,1 0-1 0 0,-1 0 0 0 0,0 0 0 0 0,1 0 0 0 0,-1-2 1 0 0,11-33 232 0 0,-4 8-139 0 0,-5 25-85 0 0,0 1 0 0 0,-1-1 0 0 0,0 0 1 0 0,0 0-1 0 0,0 0 0 0 0,-1 0 0 0 0,1-4 0 0 0,5-23 3 0 0,-6-40 244 0 0,5 29 36 0 0,1-24-228 0 0,-1 8-63 0 0,-4 44 7 0 0,-1 11-3 0 0,1-1 0 0 0,-1 1 0 0 0,0-1 0 0 0,0 0 0 0 0,0 1-1 0 0,-1-1 1 0 0,1 1 0 0 0,-1-1 0 0 0,0 1 0 0 0,0-1 0 0 0,-2-4 0 0 0,-13-23 523 0 0,14 28-525 0 0,1 0 0 0 0,-1 0 0 0 0,1 0 1 0 0,0-1-1 0 0,0 1 0 0 0,0 0 0 0 0,-1-7 0 0 0,-3-11 202 0 0,3 17-160 0 0,0 0 0 0 0,0 0 0 0 0,1 0 0 0 0,-1-1 0 0 0,1 1 0 0 0,0-1 0 0 0,1 1 0 0 0,-1-7 0 0 0,1 9-27 0 0,-1 0-1 0 0,1 0 1 0 0,-1 0 0 0 0,1 0 0 0 0,-1-1 0 0 0,0 1 0 0 0,0 0 0 0 0,0 0 0 0 0,0 0 0 0 0,0 1 0 0 0,0-1 0 0 0,0 0 0 0 0,-1 0 0 0 0,1 0 0 0 0,-1 1 0 0 0,1-1 0 0 0,-1 1 0 0 0,0-1 0 0 0,-2 0 0 0 0,-42-25 669 0 0,28 18-721 0 0,-96-46 551 0 0,98 47-565 0 0,11 6 51 0 0,0 0 0 0 0,1-1 0 0 0,-1 0 0 0 0,0 0 0 0 0,1 0 0 0 0,-8-7 0 0 0,2 2 23 0 0,8 7-26 0 0,1 0 0 0 0,-1 0-1 0 0,1 0 1 0 0,0 1 0 0 0,-1-2-1 0 0,1 1 1 0 0,0 0 0 0 0,0 0-1 0 0,0 0 1 0 0,0 0 0 0 0,0-1 0 0 0,0 1-1 0 0,0-1 1 0 0,0 1 0 0 0,0 0-1 0 0,1-1 1 0 0,-1 0 0 0 0,1 1-1 0 0,-1-1 1 0 0,0-2 0 0 0,1 1 8 0 0,-1-1 0 0 0,0 1 0 0 0,0-1 0 0 0,0 1 0 0 0,-1 0 0 0 0,1-1 0 0 0,-1 1 0 0 0,0 0 0 0 0,-3-5 0 0 0,-5-9 27 0 0,7 12-17 0 0,1 0-1 0 0,-1 0 0 0 0,0 1 1 0 0,0-1-1 0 0,-1 1 1 0 0,0 0-1 0 0,1 0 1 0 0,-1 0-1 0 0,-1 0 1 0 0,1 1-1 0 0,0 0 1 0 0,-9-5-1 0 0,11 7-11 0 0,-72-2-60 0 0,70 2 64 0 0,-1 0 0 0 0,1 0 0 0 0,0-1 0 0 0,0 1 0 0 0,0-1 0 0 0,0 0 0 0 0,-6-5 0 0 0,-18-7-36 0 0,-79-10-31 0 0,95 20 42 0 0,7 2 13 0 0,0 0 0 0 0,0 1 0 0 0,0 0 0 0 0,-1 0 0 0 0,-7 0 0 0 0,-24-2-215 0 0,36 3 204 0 0,-16-3-6 0 0,16 0 22 0 0,-2-1 1 0 0,2 1-8 0 0,1 3 1 0 0,-1-1 0 0 0,1 1-1 0 0,0 0 1 0 0,-1-1 0 0 0,1 1-1 0 0,0-1 1 0 0,-1 1 0 0 0,1 0-1 0 0,-1-1 1 0 0,1 1 0 0 0,-1 0-1 0 0,1-1 1 0 0,0 1 0 0 0,-1 0-1 0 0,1 0 1 0 0,-1-1 0 0 0,0 1 0 0 0,1 0-1 0 0,-1 0 1 0 0,1 0 0 0 0,-1 0-1 0 0,1 0 1 0 0,-1-1 0 0 0,1 1-1 0 0,-1 0 1 0 0,1 1 0 0 0,-1-1-1 0 0,1 0 1 0 0,-1 0 0 0 0,0 0-1 0 0,1 0 1 0 0,-1 0 0 0 0,1 0-1 0 0,-1 1 1 0 0,1-1 0 0 0,-1 0-1 0 0,-26 8-11 0 0,23-7 23 0 0,-25 7-158 0 0,14-2-6 0 0,-1-2 0 0 0,0 0-1 0 0,0-1 1 0 0,-23 2 0 0 0,-15 1 169 0 0,38-4 9 0 0,0-1 1 0 0,0 2-1 0 0,1 0 0 0 0,-1 1 0 0 0,1 1 0 0 0,-22 9 0 0 0,-24 7 39 0 0,44-16-55 0 0,11-3-9 0 0,0 0 0 0 0,0 0 0 0 0,0-1-1 0 0,-13 2 1 0 0,13-2 7 0 0,0 0 0 0 0,1 1-1 0 0,-1 0 1 0 0,0 0 0 0 0,0 1 0 0 0,1-1-1 0 0,-1 1 1 0 0,1 0 0 0 0,0 1 0 0 0,0-1-1 0 0,-7 7 1 0 0,-7 4-29 0 0,17-13-41 0 0,1-1-1 0 0,0 1 1 0 0,-1 0-1 0 0,1 1 1 0 0,0-1 0 0 0,0 0-1 0 0,0 0 1 0 0,0 0-1 0 0,0 1 1 0 0,0-1-1 0 0,1 0 1 0 0,-1 1-1 0 0,0-1 1 0 0,1 1 0 0 0,-1-1-1 0 0,1 1 1 0 0,-1-1-1 0 0,1 1 1 0 0,0-1-1 0 0,-1 3 1 0 0,0-1-53 0 0,-1-1 0 0 0,0 0 1 0 0,0-1-1 0 0,0 1 0 0 0,0 0 1 0 0,0 0-1 0 0,0-1 0 0 0,0 1 0 0 0,-1-1 1 0 0,1 0-1 0 0,-1 1 0 0 0,1-1 1 0 0,-1-1-1 0 0,1 1 0 0 0,-1 0 0 0 0,-4 0 1 0 0,1 1-66 0 0,1 0 0 0 0,0 0 0 0 0,1 0 1 0 0,-1 0-1 0 0,0 0 0 0 0,1 1 0 0 0,-5 3 1 0 0,-3 2 41 0 0,-43 12 170 0 0,54-19-34 0 0,-21 8-16 0 0,-7 3-8 0 0,16-3 17 0 0,3-3-64 0 0,6-4-3 0 0,0 1-1 0 0,1-1 1 0 0,-2 0 0 0 0,1 0 0 0 0,0 0-1 0 0,-6 1 1 0 0,-8 8-355 0 0,16-9 415 0 0,1-1 0 0 0,-1 0 1 0 0,1 1-1 0 0,-1-1 0 0 0,0 0 1 0 0,1 0-1 0 0,-1 0 0 0 0,0 0 0 0 0,0 0 1 0 0,-3 0-1 0 0,-16 5-398 0 0,17-4 410 0 0,0 0 0 0 0,0-1 0 0 0,0 0 0 0 0,0 1 0 0 0,-1-2 1 0 0,-7 2-1 0 0,9-2 11 0 0,0 0 0 0 0,1 1-1 0 0,-1-1 1 0 0,1 1 0 0 0,-1 0 0 0 0,1 0 0 0 0,-1 0 0 0 0,1 0 0 0 0,0 0 0 0 0,-4 3 0 0 0,4-3-2 0 0,0 0 0 0 0,0 1 0 0 0,-1-1 0 0 0,1 0 1 0 0,0 0-1 0 0,-1 0 0 0 0,1-1 0 0 0,-1 1 0 0 0,1 0 0 0 0,-4-1 0 0 0,-55 16 156 0 0,59-16-159 0 0,1 1-1 0 0,0-1 0 0 0,-1 1 1 0 0,1 0-1 0 0,0-1 1 0 0,0 1-1 0 0,0 0 1 0 0,0 0-1 0 0,0 0 1 0 0,0 0-1 0 0,0 0 1 0 0,0 0-1 0 0,0 0 1 0 0,0 0-1 0 0,0 1 1 0 0,0-1-1 0 0,1 0 1 0 0,-1 0-1 0 0,1 1 0 0 0,-1-1 1 0 0,1 0-1 0 0,-1 1 1 0 0,1 2-1 0 0,-12 9-8 0 0,-3-1 3 0 0,12-8 4 0 0,-1-1 1 0 0,0 1-1 0 0,0-1 1 0 0,0 0-1 0 0,0 0 1 0 0,0 0-1 0 0,-1 0 0 0 0,-6 2 1 0 0,-6 3-4 0 0,9-2-12 0 0,1 0 0 0 0,-1 0 0 0 0,1 0 0 0 0,-12 14 0 0 0,13-14-17 0 0,2 0 43 0 0,-1 0 0 0 0,0-1 0 0 0,-1 0 0 0 0,1-1-1 0 0,-1 1 1 0 0,-7 4 0 0 0,-52 40 46 0 0,51-36-32 0 0,6-1-13 0 0,-8 9 10 0 0,-28 13-15 0 0,-49 80-45 0 0,91-111 40 0 0,0 1-1 0 0,0 0 0 0 0,0 0 1 0 0,0 0-1 0 0,1 0 0 0 0,-1 0 0 0 0,1 0 1 0 0,0 1-1 0 0,0-1 0 0 0,1 0 0 0 0,-1 0 1 0 0,1 9-1 0 0,-11 21-24 0 0,6-1 29 0 0,4-27-5 0 0,1 0 0 0 0,0-1 0 0 0,1 1 0 0 0,-1 0 0 0 0,1-1 0 0 0,0 1 0 0 0,1-1 0 0 0,-1 1 0 0 0,1-1 0 0 0,0 1 0 0 0,4 7 0 0 0,-4-10-3 0 0,-1 0-1 0 0,0 0 0 0 0,-1 0 1 0 0,1 0-1 0 0,0 0 0 0 0,-1 0 1 0 0,1 0-1 0 0,-1 0 0 0 0,0 4 1 0 0,0 118-120 0 0,11-63 206 0 0,-11-59-73 0 0,0 0-1 0 0,0 0 1 0 0,0 0 0 0 0,0 0 0 0 0,0 0 0 0 0,-1 0 0 0 0,1 0-1 0 0,-1 0 1 0 0,0-1 0 0 0,0 1 0 0 0,0 0 0 0 0,0 0 0 0 0,0-1 0 0 0,-2 4-1 0 0,2-4-6 0 0,0 1-1 0 0,0-1 1 0 0,1 0 0 0 0,0 1-1 0 0,-1-1 1 0 0,1 0-1 0 0,0 1 1 0 0,0-1-1 0 0,0 1 1 0 0,0-1-1 0 0,1 0 1 0 0,-1 1-1 0 0,1-1 1 0 0,-1 0-1 0 0,3 5 1 0 0,0 10 3 0 0,-8 49 26 0 0,-1-25 2 0 0,6 45 285 0 0,7-43-274 0 0,18 10 789 0 0,13-5-781 0 0,-26-31 12 0 0,-12-15-35 0 0,1 0 1 0 0,0-1-1 0 0,0 1 0 0 0,0 0 0 0 0,0-1 0 0 0,0 1 0 0 0,0-1 1 0 0,1 0-1 0 0,-1 1 0 0 0,0-1 0 0 0,1 0 0 0 0,-1 0 0 0 0,1 0 1 0 0,-1 0-1 0 0,4 2 0 0 0,5 1 39 0 0,0 0 0 0 0,0 0 0 0 0,16 11-1 0 0,-10-5-81 0 0,-14-9 12 0 0,-1 0 0 0 0,1 0 0 0 0,0-1 1 0 0,0 1-1 0 0,0 0 0 0 0,0-1 1 0 0,-1 1-1 0 0,1-1 0 0 0,0 1 1 0 0,0-1-1 0 0,0 0 0 0 0,0 0 1 0 0,0 0-1 0 0,0 0 0 0 0,0 0 0 0 0,0-1 1 0 0,3 0-1 0 0,22-2 5 0 0,-26 3-7 0 0,-1 0 0 0 0,2 0-15 0 0,11-1 51 0 0,-11-2-5 0 0,-8-2-17 0 0,-65-26 199 0 0,69 29-172 0 0,0 1 0 0 0,0 0 1 0 0,1-1-1 0 0,-1 0 0 0 0,0 1 0 0 0,1-1 0 0 0,-1 0 1 0 0,1 0-1 0 0,-1 0 0 0 0,1 0 0 0 0,0 0 0 0 0,-2-4 1 0 0,-13-19 40 0 0,15 24-77 0 0,0-1 1 0 0,1 0-1 0 0,-1 1 1 0 0,1-1-1 0 0,-1 0 1 0 0,1 1-1 0 0,-1-1 0 0 0,1 0 1 0 0,0 1-1 0 0,0-1 1 0 0,0 0-1 0 0,0 0 1 0 0,0-1-1 0 0,0 1 0 0 0,0 0 1 0 0,0 0-1 0 0,0 0 0 0 0,0 1 1 0 0,0-1-1 0 0,0 0 0 0 0,-1 0 1 0 0,1 0-1 0 0,-1 1 0 0 0,1-1 1 0 0,-1 0-1 0 0,0 1 0 0 0,-1-3 1 0 0,-11-20 6 0 0,12 23-14 0 0,-1-1-1 0 0,1 1 1 0 0,-1 0 0 0 0,1-1 0 0 0,-1 1 0 0 0,1-1 0 0 0,0 0 0 0 0,-1 1 0 0 0,1-1 0 0 0,0 0 0 0 0,0 0 0 0 0,0 0 0 0 0,1 0-1 0 0,-1 0 1 0 0,0 0 0 0 0,1 0 0 0 0,-1 0 0 0 0,1 0 0 0 0,0 0 0 0 0,-1 0 0 0 0,1 0 0 0 0,1-2 0 0 0,-1 3 2 0 0,0 1-4 0 0,4 3 4 0 0,0 0 0 0 0,-1 0 0 0 0,1 1-1 0 0,-1-1 1 0 0,1 1 0 0 0,4 7-1 0 0,0-2 11 0 0,38 56-42 0 0,-37-51 23 0 0,0 0 0 0 0,1-1 1 0 0,1 0-1 0 0,18 18 0 0 0,-24-28 12 0 0,0 0-1 0 0,0 0 0 0 0,0-1 1 0 0,0 1-1 0 0,0-1 0 0 0,0 0 1 0 0,1-1-1 0 0,-1 0 0 0 0,0 1 1 0 0,1-2-1 0 0,-1 1 0 0 0,1-1 1 0 0,0 1-1 0 0,-1-1 0 0 0,8-2 0 0 0,-1 2 2 0 0,7-3-6 0 0,-15 2 7 0 0,-1 0-1 0 0,1 0 0 0 0,0 0 1 0 0,0 0-1 0 0,0 1 0 0 0,0 0 1 0 0,0 0-1 0 0,0 0 1 0 0,0 0-1 0 0,0 1 0 0 0,6 1 1 0 0,8 7-106 0 0,-7-4 99 0 0,-1 1-1 0 0,0 0 1 0 0,0 0 0 0 0,0 1-1 0 0,12 12 1 0 0,-18-16-3 0 0,0 1 1 0 0,1-1-1 0 0,-1 1 1 0 0,1-1-1 0 0,0 0 1 0 0,5 2-1 0 0,-6-3 8 0 0,1 1 0 0 0,0-1-1 0 0,-1 1 1 0 0,0 0 0 0 0,8 8 0 0 0,-6-5 32 0 0,-1 0-11 0 0,-1-1 0 0 0,1 0 0 0 0,1 0 0 0 0,-1 0 0 0 0,1 0 0 0 0,7 4 0 0 0,-8-7-16 0 0,0 0-1 0 0,0 0 1 0 0,0 0-1 0 0,1 0 1 0 0,-1-1 0 0 0,0 0-1 0 0,1 0 1 0 0,-1-1-1 0 0,1 1 1 0 0,-1-1 0 0 0,0 0-1 0 0,1-1 1 0 0,-1 1-1 0 0,1-1 1 0 0,5-2 0 0 0,4-1-3 0 0,-1 0 0 0 0,0-2 0 0 0,-1 0 1 0 0,21-11-1 0 0,-7 6 215 0 0,-22 9-159 0 0,-1 1-1 0 0,1-1 1 0 0,0 0-1 0 0,-1 0 1 0 0,0-1-1 0 0,7-4 0 0 0,24-11 13 0 0,-31 17-62 0 0,0 0-1 0 0,0-1 1 0 0,0 0-1 0 0,0 1 1 0 0,-1-2 0 0 0,1 1-1 0 0,-1 0 1 0 0,4-3-1 0 0,-4 2-1 0 0,0 1-1 0 0,0 0 1 0 0,1 1-1 0 0,-1-1 1 0 0,1 0-1 0 0,-1 1 1 0 0,1 0-1 0 0,4-1 1 0 0,16-7-6 0 0,36-14-14 0 0,-45 18-92 0 0,0 0 0 0 0,20-11 0 0 0,7-6-511 0 0,-24 13 589 0 0,0-1 0 0 0,0 0-1 0 0,18-16 1 0 0,35-15 80 0 0,-61 35-33 0 0,0 0 1 0 0,1 0-1 0 0,0 1 1 0 0,-1 0-1 0 0,2 0 1 0 0,18-4-1 0 0,8-3 13 0 0,16-9-7 0 0,76-42 0 0 0,-31-7-52 0 0,-92 66 23 0 0,0 0-3 0 0,0-1-1 0 0,0 2 1 0 0,0-1-1 0 0,1 1 0 0 0,-1 0 1 0 0,1 0-1 0 0,0 1 1 0 0,-1 0-1 0 0,1 1 1 0 0,14-2-1 0 0,-12 2-2 0 0,0 0 1 0 0,0 0-1 0 0,0-2 1 0 0,-1 1-1 0 0,12-5 0 0 0,26-6-54 0 0,-33 9 57 0 0,-1 0 0 0 0,1-1 0 0 0,-1-1 1 0 0,0 0-1 0 0,15-10 0 0 0,-26 14 11 0 0,7-3 1 0 0,0-2 1 0 0,0 1 0 0 0,-1-1 0 0 0,0-1 0 0 0,0 1 0 0 0,-1-1 0 0 0,0-1 0 0 0,0 1-1 0 0,-1-1 1 0 0,0-1 0 0 0,-1 1 0 0 0,9-20 0 0 0,-8 8 50 0 0,-6 18-41 0 0,1 1 1 0 0,-1-1-1 0 0,1 0 1 0 0,0 1-1 0 0,0-1 0 0 0,0 1 1 0 0,0-1-1 0 0,0 1 1 0 0,2-4-1 0 0,4-4 21 0 0,-7 8-32 0 0,1 1-1 0 0,0 0 1 0 0,-1 0 0 0 0,1-1-1 0 0,0 1 1 0 0,-1 0 0 0 0,1 0-1 0 0,0 0 1 0 0,0 0 0 0 0,0 0-1 0 0,0 0 1 0 0,0 0 0 0 0,0 1-1 0 0,0-1 1 0 0,2-1 0 0 0,19-5-36 0 0,-17 10-13 0 0,-8 8-10 0 0,-10 47-48 0 0,5-46 112 0 0,0 0 0 0 0,-1 0-1 0 0,0-1 1 0 0,-1-1 0 0 0,0 1 0 0 0,-22 16 0 0 0,13-11 6 0 0,-1-1 1 0 0,-1-1 0 0 0,0-1-1 0 0,-1-1 1 0 0,0-1 0 0 0,0-1-1 0 0,-33 10 1 0 0,34-12 8 0 0,1 1-1 0 0,1 1 1 0 0,0 1-1 0 0,0 0 1 0 0,-19 17-1 0 0,17-12-4 0 0,-1-2 0 0 0,0 0 0 0 0,-1-1 0 0 0,-26 10 0 0 0,44-21-22 0 0,0 1-1 0 0,0 0 1 0 0,0 0 0 0 0,0 0-1 0 0,-6 6 1 0 0,7-5 3 0 0,0-1 0 0 0,-1 1 1 0 0,0-1-1 0 0,1 0 0 0 0,-9 3 1 0 0,9-4-2 0 0,-1 1 1 0 0,1-1-1 0 0,-1 1 1 0 0,1 0-1 0 0,0 0 1 0 0,0 0-1 0 0,-4 5 1 0 0,-20 14-14 0 0,-17 19-52 0 0,8-16 22 0 0,30-19 31 0 0,0 0-1 0 0,-1-1 1 0 0,0 0 0 0 0,0 0-1 0 0,0-1 1 0 0,-1 0 0 0 0,1 0 0 0 0,-12 2-1 0 0,-21 12-23 0 0,6-2 39 0 0,-40 20-30 0 0,27-13 87 0 0,37-17-41 0 0,-1-1 1 0 0,1 0 0 0 0,-1-1 0 0 0,-22 6-1 0 0,-16 3 6 0 0,36-9-18 0 0,0 0 0 0 0,0-1 0 0 0,0 0 0 0 0,-20 0 0 0 0,15-2-10 0 0,0 1 0 0 0,0 1 0 0 0,-21 5 0 0 0,22-3-2 0 0,-1-2 0 0 0,1 0 0 0 0,-21 0 0 0 0,24-3 32 0 0,-52-3-73 0 0,63 2 42 0 0,0 1 0 0 0,0-1 0 0 0,0 0 0 0 0,0-1 0 0 0,0 1 0 0 0,0-1 0 0 0,1 1 0 0 0,-1-1 0 0 0,0 0-1 0 0,1-1 1 0 0,0 1 0 0 0,-1 0 0 0 0,-3-6 0 0 0,3 6 28 0 0,0-1 1 0 0,0 1-1 0 0,1 0 0 0 0,-1 0 0 0 0,0 0 0 0 0,-1 0 0 0 0,1 1 0 0 0,0-1 1 0 0,0 1-1 0 0,-1 0 0 0 0,1 1 0 0 0,-1-1 0 0 0,-6 1 0 0 0,-22-6 322 0 0,14 1-347 0 0,-1 1 1 0 0,-33-3-1 0 0,13 15-65 0 0,34-6 81 0 0,0-1 0 0 0,0 1 0 0 0,0-1 0 0 0,0 0 0 0 0,-7 0 0 0 0,-35 23 53 0 0,42-21-48 0 0,5-2-17 0 0,0 0 0 0 0,0 0 0 0 0,0 0 0 0 0,1 0 1 0 0,-1 0-1 0 0,0 0 0 0 0,1 0 0 0 0,-1 1 0 0 0,1-1 1 0 0,-1 0-1 0 0,1 0 0 0 0,-1 0 0 0 0,1 1 0 0 0,0-1 1 0 0,0 0-1 0 0,0 0 0 0 0,-1 1 0 0 0,1-1 0 0 0,0 0 0 0 0,1 0 1 0 0,-1 1-1 0 0,0-1 0 0 0,0 0 0 0 0,1 0 0 0 0,-1 1 1 0 0,0-1-1 0 0,1 0 0 0 0,-1 0 0 0 0,2 2 0 0 0,3 22 32 0 0,-4-24-32 0 0,-1 0 0 0 0,1 0 0 0 0,0 0 0 0 0,0-1 0 0 0,0 1 0 0 0,0 0 0 0 0,1-1 0 0 0,-1 1 0 0 0,0-1 0 0 0,0 1 0 0 0,0-1 0 0 0,0 1 0 0 0,1-1 0 0 0,-1 0 0 0 0,0 0 0 0 0,0 0 0 0 0,0 1 0 0 0,1-1 0 0 0,-1 0 0 0 0,0-1 0 0 0,2 1 0 0 0,-2 0-9 0 0,-1 0 8 0 0,3 4-7 0 0,15-2 18 0 0,-17-2-8 0 0,-1 0 4 0 0,0 0 2 0 0,4 2 72 0 0,-1 0-22 0 0,1 0 0 0 0,-1 0 0 0 0,1 0 0 0 0,0-1 1 0 0,0 0-1 0 0,0 1 0 0 0,5 0 0 0 0,-7-2-59 0 0,0 0 0 0 0,0 0 0 0 0,0 1-1 0 0,0-1 1 0 0,0 1 0 0 0,0 0 0 0 0,0-1 0 0 0,0 1 0 0 0,0 0-1 0 0,-1 0 1 0 0,1 0 0 0 0,0 0 0 0 0,0 1 0 0 0,-1-1-1 0 0,1 0 1 0 0,-1 1 0 0 0,0-1 0 0 0,1 1 0 0 0,-1-1 0 0 0,0 1-1 0 0,0 0 1 0 0,2 2 0 0 0,6 7-3 0 0,-3-9-7 0 0,0-1 0 0 0,0 1 0 0 0,0-1 0 0 0,0 0 0 0 0,0-1 0 0 0,0 1 0 0 0,0-1 0 0 0,0 0 0 0 0,6-2 0 0 0,9 2-42 0 0,-15 1 38 0 0,1 0 13 0 0,1 1 1 0 0,-1-1-1 0 0,1 0 0 0 0,0-1 0 0 0,13 0 1 0 0,-16 0-1 0 0,0-1-1 0 0,0 1 1 0 0,1-1 0 0 0,-1 0 0 0 0,-1-1 0 0 0,7-1-1 0 0,7-2 41 0 0,43-4 75 0 0,-61 9-107 0 0,29 0 32 0 0,-3-3-19 0 0,12 3-20 0 0,-27 0 2 0 0,0-1-1 0 0,0 0 0 0 0,-1-1 0 0 0,14-3 0 0 0,-14 2 0 0 0,1 1-1 0 0,-1 0 1 0 0,0 1 0 0 0,13 0-1 0 0,-5 0-14 0 0,0 0 1 0 0,-1-1-1 0 0,0-1 0 0 0,0 0 1 0 0,1-1-1 0 0,-2-1 0 0 0,1-1 1 0 0,-1-1-1 0 0,22-10 0 0 0,38-14-668 0 0,50-31-460 0 0,-65 35 1176 0 0,-46 21-24 0 0,0 0 0 0 0,0-1 0 0 0,25-17 0 0 0,16-16-115 0 0,-43 29 88 0 0,-3 4-23 0 0,-1-1-1 0 0,0 0 0 0 0,-1 0 1 0 0,0-1-1 0 0,12-17 0 0 0,-16 22 49 0 0,0-1-1 0 0,1 1 1 0 0,-1 0-1 0 0,1 0 1 0 0,0 0-1 0 0,0 0 1 0 0,0 1-1 0 0,0 0 1 0 0,0 0-1 0 0,12-4 1 0 0,28-18 42 0 0,15-10 475 0 0,-7 0-175 0 0,-42 30-321 0 0,-1-1 1 0 0,0-1-1 0 0,0 0 0 0 0,0 0 0 0 0,11-12 1 0 0,40-45-170 0 0,-56 59 129 0 0,-1 1 0 0 0,1 0 0 0 0,0 0 0 0 0,0 0 0 0 0,0 1 0 0 0,10-5 1 0 0,-11 5 6 0 0,-4 3 4 0 0,14-7-20 0 0,-9 5 17 0 0,-6 6 16 0 0,-30 37 121 0 0,23-29-117 0 0,-1-1 0 0 0,0 1 0 0 0,-1-1 0 0 0,-11 10 0 0 0,-86 57 85 0 0,34-28-100 0 0,48-33-297 0 0,0-2 0 0 0,-1-1 0 0 0,-1-1-1 0 0,0-1 1 0 0,-30 9 0 0 0,20-8 285 0 0,-177 80 167 0 0,169-73-128 0 0,29-11-32 0 0,-1-1 1 0 0,0-1 0 0 0,-1-1 0 0 0,-33 8 0 0 0,-9 3-62 0 0,28-7-428 0 0,4-2 91 0 0,0-1 0 0 0,0-1-1 0 0,0-2 1 0 0,-41 2 0 0 0,31-1 388 0 0,34-4 120 0 0,-1 0 0 0 0,0 0 0 0 0,0 0 0 0 0,0 0 0 0 0,0-1-1 0 0,1 0 1 0 0,-1 0 0 0 0,0-1 0 0 0,0 1 0 0 0,0-1 0 0 0,0 0 0 0 0,-7-2-1 0 0,11 2-94 0 0,0 1 0 0 0,0-1 0 0 0,0 1 0 0 0,0 0 0 0 0,0 0-1 0 0,0 0 1 0 0,-1-1 0 0 0,1 1 0 0 0,0 0 0 0 0,0 0 0 0 0,0 0-1 0 0,0 1 1 0 0,0-1 0 0 0,0 0 0 0 0,0 0 0 0 0,0 1 0 0 0,0-1-1 0 0,0 0 1 0 0,0 1 0 0 0,0-1 0 0 0,0 1 0 0 0,0-1 0 0 0,0 1 0 0 0,-1 0-1 0 0,0 1 17 0 0,-57 29-28 0 0,56-30 1 0 0,2 0-3 0 0,0-1 1 0 0,0 0 0 0 0,-1 1-1 0 0,1 0 1 0 0,0-1-1 0 0,0 1 1 0 0,0 0-1 0 0,0 0 1 0 0,0-1 0 0 0,0 1-1 0 0,0 0 1 0 0,0 0-1 0 0,0 0 1 0 0,0 0-1 0 0,0 0 1 0 0,1 0 0 0 0,-2 3-1 0 0,40-4 61 0 0,92 4-106 0 0,-101 1 60 0 0,-27-4-17 0 0,1 0-1 0 0,-1 0 1 0 0,1 0-1 0 0,0-1 1 0 0,-1 1-1 0 0,1-1 0 0 0,0 0 1 0 0,-1 0-1 0 0,1 0 1 0 0,0 0-1 0 0,-1 0 1 0 0,1 0-1 0 0,0-1 1 0 0,-1 1-1 0 0,1-1 1 0 0,3-1-1 0 0,19-4 423 0 0,-24 6-399 0 0,1 0 0 0 0,0-1 0 0 0,0 1-1 0 0,0 0 1 0 0,0-1 0 0 0,-1 1 0 0 0,1-1 0 0 0,0 1 0 0 0,0-1 0 0 0,-1 0 0 0 0,1 0-1 0 0,0 1 1 0 0,-1-1 0 0 0,1 0 0 0 0,-1-1 0 0 0,2 0 0 0 0,-7 1-4782 0 0,3 1 3143 0 0,-4 0-1794 0 0,4 0 1843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6-16T17:54:25.391"/>
    </inkml:context>
    <inkml:brush xml:id="br0">
      <inkml:brushProperty name="width" value="0.35" units="cm"/>
      <inkml:brushProperty name="height" value="0.35" units="cm"/>
      <inkml:brushProperty name="color" value="#FFE393"/>
    </inkml:brush>
  </inkml:definitions>
  <inkml:trace contextRef="#ctx0" brushRef="#br0">0 182 276 0 0,'4'-10'5508'0'0,"10"-1"-2831"0"0,-13 11-2584 0 0,0 0 0 0 0,0-1 0 0 0,0 1 0 0 0,0-1 0 0 0,0 1 0 0 0,-1-1 0 0 0,1 0 0 0 0,0 1 0 0 0,0-1 0 0 0,-1 0 0 0 0,1 0 0 0 0,0 1 0 0 0,-1-1 0 0 0,1 0 0 0 0,0 0 0 0 0,-1 0 0 0 0,1 0 0 0 0,-1 0 0 0 0,0 0 0 0 0,1-1 0 0 0,31-20 848 0 0,-29 18-914 0 0,1-1-16 0 0,0 1 0 0 0,0-1 0 0 0,0 1 0 0 0,0-1 0 0 0,1 1-1 0 0,-1 0 1 0 0,1 1 0 0 0,0-1 0 0 0,0 1 0 0 0,0 0-1 0 0,1 0 1 0 0,-1 1 0 0 0,1 0 0 0 0,0 0 0 0 0,-1 0-1 0 0,1 0 1 0 0,0 1 0 0 0,0 0 0 0 0,0 0 0 0 0,0 1 0 0 0,11 0-1 0 0,-6-1-5 0 0,1-1-1 0 0,0 0 1 0 0,0 0-1 0 0,-1-1 1 0 0,15-6-1 0 0,4 0-5 0 0,13-6-1373 0 0,-37 2-7167 0 0,-6 10 7070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6-16T17:54:40.489"/>
    </inkml:context>
    <inkml:brush xml:id="br0">
      <inkml:brushProperty name="width" value="0.35" units="cm"/>
      <inkml:brushProperty name="height" value="0.35" units="cm"/>
      <inkml:brushProperty name="color" value="#FFE393"/>
    </inkml:brush>
  </inkml:definitions>
  <inkml:trace contextRef="#ctx0" brushRef="#br0">1169 890 1068 0 0,'-1'-5'3778'0'0,"-3"-20"91"0"0,4-190-1888 0 0,-6 160-1788 0 0,3 31-90 0 0,3 21-96 0 0,-1 0 0 0 0,0 0 0 0 0,1 0 0 0 0,-1 0 0 0 0,1 1 0 0 0,0-1 0 0 0,0 0 0 0 0,0 0 0 0 0,1 0 0 0 0,-1 0 0 0 0,1 0-1 0 0,-1 1 1 0 0,1-1 0 0 0,1-4 0 0 0,-1 4 11 0 0,0 0 0 0 0,0 0-1 0 0,0 0 1 0 0,-1 1 0 0 0,0-1-1 0 0,0 0 1 0 0,0 0 0 0 0,0 0-1 0 0,0 0 1 0 0,0 0 0 0 0,-1 0-1 0 0,1 0 1 0 0,-1 0 0 0 0,-1-4-1 0 0,-2-17 50 0 0,4 17-27 0 0,0 1-1 0 0,0-1 0 0 0,0 0 0 0 0,-1 0 0 0 0,0 0 1 0 0,0 1-1 0 0,-1-1 0 0 0,0 0 0 0 0,0 1 1 0 0,-1-1-1 0 0,1 1 0 0 0,-2 0 0 0 0,1 0 0 0 0,0 0 1 0 0,-6-6-1 0 0,6 8 42 0 0,0-1-1 0 0,1 0 1 0 0,-1 0 0 0 0,1 0-1 0 0,0 0 1 0 0,0 0 0 0 0,1 0 0 0 0,0-1-1 0 0,-2-10 1 0 0,-4-7 180 0 0,5 20-256 0 0,1 1-1 0 0,0-1 1 0 0,0 1-1 0 0,0-1 1 0 0,0 0-1 0 0,1 1 1 0 0,-1-1-1 0 0,1 0 1 0 0,-1-3-1 0 0,1 4 1 0 0,-1-1-1 0 0,0 1 1 0 0,1 0 0 0 0,-1 0-1 0 0,0 0 1 0 0,0-1-1 0 0,0 1 1 0 0,0 0 0 0 0,-3-3-1 0 0,3 3 36 0 0,-1 0 0 0 0,1 0 0 0 0,0 0 0 0 0,0-1-1 0 0,0 1 1 0 0,0 0 0 0 0,0 0 0 0 0,1-1 0 0 0,-1 1-1 0 0,0-3 1 0 0,0 3-32 0 0,0 0 1 0 0,-1 0-1 0 0,1 1 0 0 0,-1-1 0 0 0,1 0 0 0 0,-1 0 1 0 0,1 1-1 0 0,-1-1 0 0 0,0 1 0 0 0,0 0 0 0 0,0-1 1 0 0,-3-1-1 0 0,-10-8-7 0 0,-9 0-8 0 0,22 10 7 0 0,-1 1 0 0 0,1-1 0 0 0,0 0 0 0 0,-1 0 0 0 0,1 0 0 0 0,0-1 0 0 0,0 1 0 0 0,0 0 1 0 0,-3-3-1 0 0,0 0 10 0 0,0 0 1 0 0,-1 1 0 0 0,1 0 0 0 0,-1 0 0 0 0,1 0-1 0 0,-7-1 1 0 0,-9-6 368 0 0,11 4-321 0 0,-1 1 0 0 0,0 0 0 0 0,0 0 0 0 0,-1 1 0 0 0,1 1-1 0 0,-1 0 1 0 0,0 1 0 0 0,-12-2 0 0 0,19 4-54 0 0,0-1 0 0 0,-1 1 0 0 0,1-1 0 0 0,0 0 0 0 0,0-1 0 0 0,-10-3 0 0 0,-16-6 11 0 0,12 6-7 0 0,1 1-1 0 0,-1 1 0 0 0,0 1 1 0 0,0 1-1 0 0,-25 0 0 0 0,27-1-14 0 0,11 1 3 0 0,0 0 0 0 0,-1 1 0 0 0,1-1 0 0 0,0 1-1 0 0,-1 0 1 0 0,-8 2 0 0 0,13-2 4 0 0,-12 4-10 0 0,-1 1-1 0 0,1 0 0 0 0,-24 13 1 0 0,-48 30-143 0 0,38-15 60 0 0,-13 11-27 0 0,57-41 121 0 0,1 0 0 0 0,0 0 0 0 0,0 0 0 0 0,0 0-1 0 0,0 1 1 0 0,0-1 0 0 0,1 1 0 0 0,0 0-1 0 0,-3 4 1 0 0,4-6-1 0 0,-7 10 4 0 0,-1-1-1 0 0,-19 21 1 0 0,7-10 1 0 0,18-19 5 0 0,1 1 0 0 0,-1-1 1 0 0,1 1-1 0 0,-1 0 1 0 0,1 0-1 0 0,0 0 0 0 0,1 0 1 0 0,-4 8-1 0 0,-5 10 39 0 0,9-20-49 0 0,-1-1 0 0 0,1 1 1 0 0,0 0-1 0 0,0 0 0 0 0,0 0 1 0 0,0 0-1 0 0,0 0 0 0 0,0 0 0 0 0,1 1 1 0 0,-1 2-1 0 0,0-1 8 0 0,1 1 1 0 0,-1-1-1 0 0,0 1 0 0 0,0-1 1 0 0,-1 0-1 0 0,1 1 0 0 0,-1-1 1 0 0,0 0-1 0 0,0 0 0 0 0,-1 0 1 0 0,-2 4-1 0 0,-1 4-1 0 0,5-11-5 0 0,1 0-1 0 0,-1 0 1 0 0,0 0-1 0 0,1 1 1 0 0,-1-1-1 0 0,0 0 1 0 0,1 0 0 0 0,0 0-1 0 0,-1 0 1 0 0,1 1-1 0 0,0-1 1 0 0,-1 0-1 0 0,1 0 1 0 0,0 0-1 0 0,0 2 1 0 0,0-1-1 0 0,0-1 1 0 0,0 1 0 0 0,0-1 0 0 0,-1 0-1 0 0,1 1 1 0 0,-1-1 0 0 0,1 1 0 0 0,-1-1-1 0 0,1 0 1 0 0,-1 1 0 0 0,1-1-1 0 0,-1 0 1 0 0,0 1 0 0 0,0-1 0 0 0,-1 2-1 0 0,1-3 1 0 0,0 1 0 0 0,0 0 0 0 0,0 0-1 0 0,0 0 1 0 0,0 0 0 0 0,0 0 0 0 0,1 1 0 0 0,-1-1 0 0 0,0 0 0 0 0,1 0 0 0 0,-1 0-1 0 0,1 1 1 0 0,-1-1 0 0 0,1 0 0 0 0,0 0 0 0 0,-1 3 0 0 0,-15 36-6 0 0,5 18 14 0 0,8-47 2 0 0,3-11-13 0 0,-1 0 1 0 0,1 1-1 0 0,0-1 1 0 0,0 1-1 0 0,0-1 1 0 0,-1 0-1 0 0,1 1 1 0 0,0-1-1 0 0,0 1 1 0 0,0-1-1 0 0,0 1 1 0 0,0-1-1 0 0,0 1 1 0 0,0-1-1 0 0,0 1 1 0 0,0-1-1 0 0,0 0 1 0 0,0 1-1 0 0,0-1 1 0 0,0 1-1 0 0,0-1 1 0 0,1 1-1 0 0,-1-1 1 0 0,0 1-1 0 0,0-1 1 0 0,0 0-1 0 0,1 1 1 0 0,-1-1-1 0 0,0 0 1 0 0,1 1-1 0 0,-1-1 1 0 0,1 1-1 0 0,0 3 1 0 0,0-1 1 0 0,-1 1-1 0 0,1-1 1 0 0,-1 1-1 0 0,0 0 0 0 0,0 0 1 0 0,0-1-1 0 0,0 1 0 0 0,-2 3 1 0 0,2 6-13 0 0,5 81 6 0 0,1-50-85 0 0,5 16 13 0 0,-6-23 9 0 0,0 10 346 0 0,3-18 187 0 0,-6-25-434 0 0,-1 0 1 0 0,1-1-1 0 0,-1 1 0 0 0,0 0 0 0 0,-1 0 0 0 0,1 0 1 0 0,0 4-1 0 0,0-1-8 0 0,1-1 0 0 0,1 0 0 0 0,-1 0 1 0 0,1 0-1 0 0,0-1 0 0 0,0 1 0 0 0,6 8 1 0 0,-1-2-13 0 0,2 2-15 0 0,-7-12 6 0 0,-1 1-1 0 0,0-1 1 0 0,0 1-1 0 0,0 0 0 0 0,-1-1 1 0 0,1 1-1 0 0,0 0 1 0 0,-1 0-1 0 0,0 0 1 0 0,0 1-1 0 0,1 3 0 0 0,6 10 27 0 0,-7-16-27 0 0,0 1 0 0 0,0-1 0 0 0,-1 0-1 0 0,1 1 1 0 0,0 0 0 0 0,0-1 0 0 0,-1 1-1 0 0,1-1 1 0 0,-1 1 0 0 0,1 0 0 0 0,-1-1-1 0 0,0 1 1 0 0,1 2 0 0 0,1 0 4 0 0,-1 1 0 0 0,2 0 0 0 0,-1-1 0 0 0,0 0 0 0 0,1 1 0 0 0,0-1 0 0 0,0 0 0 0 0,0-1 0 0 0,1 1 0 0 0,-1 0 0 0 0,9 5 0 0 0,2 6 118 0 0,-10-11-3 0 0,6 8-73 0 0,0-2 0 0 0,0 1 0 0 0,15 10 0 0 0,36 10 33 0 0,-60-30-76 0 0,0 0 0 0 0,1 0 1 0 0,-1 0-1 0 0,0 1 0 0 0,0-1 1 0 0,0 0-1 0 0,0 1 0 0 0,0-1 1 0 0,0 0-1 0 0,0 1 0 0 0,-1-1 1 0 0,1 1-1 0 0,0-1 0 0 0,-1 1 1 0 0,1 0-1 0 0,-1-1 0 0 0,0 1 1 0 0,1 0-1 0 0,-1-1 0 0 0,0 1 1 0 0,0 2-1 0 0,4 6-3 0 0,3 13-25 0 0,4 24-59 0 0,-13-39 82 0 0,2-7 0 0 0,-1 1 0 0 0,1-1 0 0 0,-1 0 0 0 0,1 1-1 0 0,0-1 1 0 0,0 1 0 0 0,0-1 0 0 0,-1 1 0 0 0,1-1 0 0 0,1 1 0 0 0,-1-1 0 0 0,0 1 0 0 0,0-1 0 0 0,1 1 0 0 0,-1-1 0 0 0,0 1 0 0 0,2 2-1 0 0,10 24-25 0 0,-12-26 24 0 0,1 0 0 0 0,-1 0 0 0 0,1-1 1 0 0,0 1-1 0 0,-1 0 0 0 0,1 0 0 0 0,0 0 1 0 0,0-1-1 0 0,1 1 0 0 0,-1-1 0 0 0,0 1 1 0 0,0-1-1 0 0,3 3 0 0 0,-2-3 8 0 0,-1 1 1 0 0,1 0-1 0 0,-1-1 0 0 0,1 1 1 0 0,-1 0-1 0 0,0 0 1 0 0,0 0-1 0 0,1 0 0 0 0,-1 0 1 0 0,-1 0-1 0 0,1 0 0 0 0,0 0 1 0 0,0 1-1 0 0,0 2 0 0 0,9 22 50 0 0,-9-25-48 0 0,0 1 0 0 0,0-1 0 0 0,1 1 0 0 0,-1-1 0 0 0,0 0 0 0 0,1 1 0 0 0,0-1 0 0 0,-1 0 0 0 0,1 0 0 0 0,0 0 0 0 0,0 0 0 0 0,3 1 0 0 0,4 7 9 0 0,-8-9-14 0 0,0 0-1 0 0,-1-1 0 0 0,1 1 1 0 0,-1 0-1 0 0,1 0 0 0 0,-1-1 1 0 0,0 1-1 0 0,1 0 0 0 0,-1 0 1 0 0,0 0-1 0 0,0 0 0 0 0,1 0 1 0 0,-1 0-1 0 0,0-1 0 0 0,0 1 1 0 0,0 0-1 0 0,0 0 0 0 0,0 0 1 0 0,0 0-1 0 0,0 0 1 0 0,0 0-1 0 0,-1 0 0 0 0,1-1 1 0 0,0 1-1 0 0,-1 2 0 0 0,-2 13 6 0 0,-2 15 32 0 0,4-18-21 0 0,1-11-18 0 0,0-1 0 0 0,0 1 0 0 0,0 0 0 0 0,0 0 0 0 0,0 0 0 0 0,0 0-1 0 0,0 0 1 0 0,0-1 0 0 0,1 1 0 0 0,-1 0 0 0 0,1 0 0 0 0,-1 0 0 0 0,1-1 0 0 0,1 4 0 0 0,5 32 12 0 0,-8-24-7 0 0,1-12-3 0 0,0 1 1 0 0,-1 0 0 0 0,1-1-1 0 0,0 1 1 0 0,0 0-1 0 0,0-1 1 0 0,0 1 0 0 0,0 0-1 0 0,1-1 1 0 0,-1 1-1 0 0,0 0 1 0 0,1-1 0 0 0,-1 1-1 0 0,1-1 1 0 0,0 1-1 0 0,-1-1 1 0 0,2 2 0 0 0,26 22 0 0 0,-27-23-12 0 0,-1-1 4 0 0,2 0 8 0 0,0 1-1 0 0,0-1 1 0 0,0 1 0 0 0,-1-1-1 0 0,1 1 1 0 0,-1 0 0 0 0,1 0-1 0 0,-1-1 1 0 0,0 1 0 0 0,2 4-1 0 0,11 11 15 0 0,2-7-22 0 0,-11-8 1 0 0,2 1 2 0 0,1-1-1 0 0,-1-1 1 0 0,1 1 0 0 0,-1-1-1 0 0,1 0 1 0 0,12-1 0 0 0,-7 0 12 0 0,-12 0-9 0 0,1 0 0 0 0,-1 0 0 0 0,1 0 0 0 0,-1-1 0 0 0,1 1 0 0 0,-1 0 0 0 0,0-1 0 0 0,1 1 0 0 0,-1-1 0 0 0,1 0 0 0 0,-1 1 0 0 0,0-1 0 0 0,1 0-1 0 0,-1 0 1 0 0,2-1 0 0 0,15-11-24 0 0,-14 11 27 0 0,-1 0 0 0 0,1-1 0 0 0,-1 0 0 0 0,0 0 0 0 0,0 0 0 0 0,0 0 0 0 0,3-4 0 0 0,3-3-21 0 0,34-33-42 0 0,-36 34 70 0 0,-6 8-10 0 0,0-1 1 0 0,1 0-1 0 0,-1 0 0 0 0,1 0 0 0 0,0 1 0 0 0,0-1 0 0 0,0 1 1 0 0,-1-1-1 0 0,1 1 0 0 0,3-2 0 0 0,-3 3 2 0 0,1 0-5 0 0,-1 0 0 0 0,10-1-9 0 0,3 2-32 0 0,-14 0 44 0 0,0-1 1 0 0,0 0-1 0 0,-1 1 0 0 0,1-1 0 0 0,0 0 1 0 0,0 1-1 0 0,-1-1 0 0 0,1 1 1 0 0,0-1-1 0 0,-1 1 0 0 0,1 0 0 0 0,-1-1 1 0 0,1 1-1 0 0,0 0 0 0 0,-1-1 0 0 0,0 1 1 0 0,1 0-1 0 0,-1-1 0 0 0,1 2 0 0 0,1 1 2 0 0,-1-3 1 0 0,5 10-6 0 0,-4-9 0 0 0,-1 0-1 0 0,1 1 1 0 0,0-1 0 0 0,0 0-1 0 0,0 0 1 0 0,-1 0 0 0 0,1 0 0 0 0,0-1-1 0 0,0 1 1 0 0,0 0 0 0 0,0-1-1 0 0,1 1 1 0 0,-1-1 0 0 0,0 0 0 0 0,0 0-1 0 0,0 0 1 0 0,0 0 0 0 0,4 0-1 0 0,-4 0 1 0 0,0 0 2 0 0,-1 0 0 0 0,1 0 0 0 0,0-1 0 0 0,0 1-1 0 0,-1 0 1 0 0,1-1 0 0 0,0 1 0 0 0,0-1 0 0 0,-1 1 0 0 0,1-1 0 0 0,-1 0 0 0 0,1 0 0 0 0,-1 1 0 0 0,1-1 0 0 0,-1-1 0 0 0,1 1 0 0 0,1-1-1 0 0,9-7-2 0 0,-11 8 2 0 0,0 0-1 0 0,0 1 1 0 0,-1-1 0 0 0,1 0 0 0 0,0 0 0 0 0,0 0 0 0 0,0 0-1 0 0,-1 0 1 0 0,1 0 0 0 0,0 0 0 0 0,-1 0 0 0 0,1 0 0 0 0,-1 0 0 0 0,1-2-1 0 0,-1 2 1 0 0,1 0 0 0 0,-1 0 0 0 0,1 0-1 0 0,-1 0 1 0 0,1 0 0 0 0,-1 0 0 0 0,1 0-1 0 0,-1 0 1 0 0,1 0 0 0 0,0 0 0 0 0,0 0 0 0 0,-1 1-1 0 0,1-1 1 0 0,2-1 0 0 0,-3 1-5 0 0,1 0 7 0 0,-1 0-1 0 0,1-1 1 0 0,0 1-1 0 0,-1 0 1 0 0,1 0-1 0 0,0 0 1 0 0,0 0-1 0 0,-1 0 1 0 0,1 0-1 0 0,0 0 1 0 0,0 0-1 0 0,0 0 1 0 0,0 0-1 0 0,0 0 1 0 0,1 1-1 0 0,-1-1 1 0 0,0 0-1 0 0,0 1 1 0 0,3-1-1 0 0,7-7-32 0 0,33-26 23 0 0,-17-6 51 0 0,1-15-90 0 0,-27 53 44 0 0,0 0 0 0 0,0 0 0 0 0,0 0-1 0 0,0 0 1 0 0,0 0 0 0 0,-1 0 0 0 0,1 0-1 0 0,-1 0 1 0 0,1-4 0 0 0,7-16-3 0 0,-7 20 8 0 0,-1 1-1 0 0,1 0 1 0 0,0-1 0 0 0,-1 1 0 0 0,1-1-1 0 0,-1 1 1 0 0,0-1 0 0 0,0 1 0 0 0,1-1-1 0 0,-1 1 1 0 0,0-1 0 0 0,0-1-1 0 0,2-16 14 0 0,6 2-17 0 0,4-8-95 0 0,5-7 146 0 0,-16 29-44 0 0,1-1 0 0 0,-1 1-1 0 0,0 0 1 0 0,0-1 0 0 0,0 1-1 0 0,-1-1 1 0 0,1 1 0 0 0,-1-1-1 0 0,0 1 1 0 0,0-1 0 0 0,0 0-1 0 0,0 1 1 0 0,-1-4 0 0 0,0-9 38 0 0,9-5-39 0 0,-7 19 1 0 0,0 0-1 0 0,0 0 0 0 0,0 0 0 0 0,0 0 0 0 0,0 0 1 0 0,0 0-1 0 0,-1 0 0 0 0,1 0 0 0 0,0-5 0 0 0,9-45 50 0 0,-4 9-155 0 0,-1-12-874 0 0,1 33 835 0 0,-1-36-1076 0 0,6 15 1202 0 0,-5 3-27 0 0,-6-6-16 0 0,-18 12 73 0 0,16 30-21 0 0,1-1 0 0 0,-1 1 1 0 0,0-1-1 0 0,1 1 0 0 0,0-1 1 0 0,0 0-1 0 0,1 1 1 0 0,-1-1-1 0 0,1 0 0 0 0,0 0 1 0 0,1-9-1 0 0,-1 2 54 0 0,-5-24-2 0 0,-1-78 58 0 0,6 111-102 0 0,1 0 0 0 0,-1 0 0 0 0,0 0-1 0 0,1 1 1 0 0,-1-1 0 0 0,1 0 0 0 0,0 1 0 0 0,0-1 0 0 0,0 1 0 0 0,0-1 0 0 0,0 1 0 0 0,1-1-1 0 0,-1 1 1 0 0,4-4 0 0 0,-4 4-2 0 0,1-1-1 0 0,-1 1 1 0 0,0 0 0 0 0,1 0-1 0 0,-1 0 1 0 0,0-1-1 0 0,-1 1 1 0 0,1-1-1 0 0,0 1 1 0 0,-1-1-1 0 0,1 1 1 0 0,-1-1 0 0 0,0 1-1 0 0,0-1 1 0 0,0-4-1 0 0,0 7 1 0 0,2-5-171 0 0,-2 4 155 0 0,1 0 1 0 0,-1 1-1 0 0,0-1 0 0 0,1 1 1 0 0,-1-1-1 0 0,0 1 1 0 0,1-1-1 0 0,-1 0 0 0 0,0 1 1 0 0,0-1-1 0 0,0 0 1 0 0,1 1-1 0 0,-1-1 0 0 0,0 0 1 0 0,0 1-1 0 0,0-1 0 0 0,0 0 1 0 0,0 1-1 0 0,0-1 1 0 0,0 0-1 0 0,0 1 0 0 0,-1-1 1 0 0,1 0-1 0 0,0 1 0 0 0,0-1 1 0 0,-1 1-1 0 0,1-1 1 0 0,0 0-1 0 0,0 1 0 0 0,-1-1 1 0 0,1 1-1 0 0,-1-1 0 0 0,1 1 1 0 0,-1-2-1 0 0,0 1 11 0 0,1 1 0 0 0,-1-1 0 0 0,1 0 0 0 0,-1 0 0 0 0,1 0 0 0 0,0 0 0 0 0,0 0 0 0 0,-1 0 0 0 0,1-1 0 0 0,0 1 0 0 0,0 0 0 0 0,0 0 0 0 0,0 0 0 0 0,0 0 0 0 0,0 0 0 0 0,1 0 0 0 0,-1 0 0 0 0,0 0-1 0 0,0 0 1 0 0,1-2 0 0 0,5-14-292 0 0,0-38 257 0 0,5 17 4 0 0,-6 14 54 0 0,-3 16-21 0 0,-2 8 4 0 0,0-1-1 0 0,1 1 1 0 0,-1-1-1 0 0,0 1 1 0 0,0-1 0 0 0,0 1-1 0 0,0-1 1 0 0,0 1-1 0 0,0-1 1 0 0,1 1-1 0 0,-1-1 1 0 0,0 1 0 0 0,-1-1-1 0 0,1 1 1 0 0,0-1-1 0 0,0 0 1 0 0,0 1-1 0 0,0-1 1 0 0,0 1-1 0 0,0-1 1 0 0,-1 1 0 0 0,1-1-1 0 0,0 1 1 0 0,0 0-1 0 0,-1-1 1 0 0,0-2 2 0 0,-14-16 6 0 0,14 18-10 0 0,0 0-1 0 0,0 0 1 0 0,0 0-1 0 0,0 0 0 0 0,0 0 1 0 0,0 0-1 0 0,1 0 0 0 0,-1 0 1 0 0,0 0-1 0 0,1 0 0 0 0,-1 0 1 0 0,1 0-1 0 0,-1 0 1 0 0,1 0-1 0 0,0-1 0 0 0,-1 1 1 0 0,1 0-1 0 0,0 0 0 0 0,0-1 1 0 0,0 0-1 0 0,0 0 2 0 0,-1 0-1 0 0,1 1 1 0 0,0-1 0 0 0,-1 1-1 0 0,1-1 1 0 0,-1 0-1 0 0,0 1 1 0 0,1-1-1 0 0,-1 1 1 0 0,0 0 0 0 0,0-1-1 0 0,0 1 1 0 0,0 0-1 0 0,0-1 1 0 0,0 1 0 0 0,0 0-1 0 0,0 0 1 0 0,-1 0-1 0 0,-1-1 1 0 0,2 1 0 0 0,0 0 0 0 0,0 0-1 0 0,0 1 1 0 0,0-1 0 0 0,0 0 0 0 0,0 0-1 0 0,0 0 1 0 0,0 0 0 0 0,0-1 0 0 0,0 1 0 0 0,1 0-1 0 0,-1 0 1 0 0,0 0 0 0 0,1-1 0 0 0,-1 1-1 0 0,1 0 1 0 0,0-1 0 0 0,-1-1 0 0 0,-10-32 13 0 0,6-1-37 0 0,-1-32 417 0 0,7 65-395 0 0,0 2 5 0 0,-1 1-1 0 0,0-1 1 0 0,1 0 0 0 0,-1 1-1 0 0,0-1 1 0 0,1 0 0 0 0,-1 1 0 0 0,0-1-1 0 0,0 0 1 0 0,0 1 0 0 0,1-1 0 0 0,-1 0-1 0 0,0 0 1 0 0,0 1 0 0 0,0-1-1 0 0,0 0 1 0 0,0 0 0 0 0,0 1 0 0 0,-1-1-1 0 0,1 0 1 0 0,0 0 0 0 0,0 1-1 0 0,0-1 1 0 0,-1 0 0 0 0,1 1 0 0 0,0-1-1 0 0,-1 0 1 0 0,1 1 0 0 0,-1-1 0 0 0,0 0-1 0 0,-14-15 54 0 0,13 14-5 0 0,-27-14 147 0 0,14 7 83 0 0,-16-3-228 0 0,-2-16-40 0 0,16 9-37 0 0,11 11 14 0 0,-14-10 72 0 0,19 17-58 0 0,0-2-1 0 0,-8-7-5 0 0,-3 0 66 0 0,6 6-44 0 0,2 4-17 0 0,2 0-4 0 0,-14-1-10 0 0,15 1 11 0 0,1-1-1 0 0,-1 1 1 0 0,0 0-1 0 0,0 0 1 0 0,1 0-1 0 0,-1 0 1 0 0,0 1-1 0 0,0-1 1 0 0,0 0-1 0 0,1 0 0 0 0,-1 0 1 0 0,0 0-1 0 0,0 1 1 0 0,1-1-1 0 0,-1 0 1 0 0,0 1-1 0 0,1-1 1 0 0,-2 1-1 0 0,-6 3 8 0 0,0-1 0 0 0,0-1 0 0 0,0 1 0 0 0,-14 1 0 0 0,21-4 0 0 0,1 0 2 0 0,-21-6 62 0 0,20 6-75 0 0,-15 0-7 0 0,14 0 15 0 0,-2 0-3 0 0,-12 0 12 0 0,16 0-8 0 0,-1 0 0 0 0,-3 0-3 0 0,2 0 2 0 0,1 0-2 0 0,-1-1-1 0 0,1 1 0 0 0,0 0 1 0 0,0-1-1 0 0,-1 1 0 0 0,1-1 0 0 0,0 0 1 0 0,0 1-1 0 0,-1-1 0 0 0,1 0 1 0 0,0 0-1 0 0,0 0 0 0 0,0 1 1 0 0,0-1-1 0 0,0 0 0 0 0,0 0 1 0 0,0-2-1 0 0,-9-5-35 0 0,9 8 20 0 0,1 0-1 0 0,-21 16-2707 0 0,9-7-5587 0 0,12-9 6682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6-16T17:55:08.598"/>
    </inkml:context>
    <inkml:brush xml:id="br0">
      <inkml:brushProperty name="width" value="0.35" units="cm"/>
      <inkml:brushProperty name="height" value="0.35" units="cm"/>
      <inkml:brushProperty name="color" value="#FFF2CD"/>
    </inkml:brush>
  </inkml:definitions>
  <inkml:trace contextRef="#ctx0" brushRef="#br0">897 1942 208 0 0,'4'-5'4320'0'0,"3"-5"-2705"0"0,-7 9-1543 0 0,1 0 1 0 0,0-1 0 0 0,0 1-1 0 0,0-1 1 0 0,0 1 0 0 0,0 0-1 0 0,1-1 1 0 0,-1 1 0 0 0,0 0-1 0 0,1 0 1 0 0,-1 0 0 0 0,1 0-1 0 0,0 0 1 0 0,-1 0 0 0 0,1 0-1 0 0,0 0 1 0 0,-1 1 0 0 0,1-1-1 0 0,0 1 1 0 0,3-1 0 0 0,2-2 84 0 0,-6 2-142 0 0,0 0 0 0 0,0 1 0 0 0,0-1 1 0 0,0 1-1 0 0,0-1 0 0 0,0 1 0 0 0,1-1 1 0 0,-1 1-1 0 0,0-1 0 0 0,0 1 0 0 0,0 0 1 0 0,0 0-1 0 0,1 0 0 0 0,-1 0 0 0 0,0 0 1 0 0,2 0-1 0 0,7-3-1 0 0,-9 3-20 0 0,-1 0-2 0 0,0 0 2 0 0,22-7-3405 0 0,9-13 1803 0 0,-24 16 2348 0 0,14-5 1777 0 0,17 0-1784 0 0,-37 8-725 0 0,1 1 1 0 0,-1 0-1 0 0,0-1 1 0 0,1 1-1 0 0,-1-1 0 0 0,0 1 1 0 0,1-1-1 0 0,-1 0 1 0 0,0 1-1 0 0,0-1 1 0 0,1 0-1 0 0,-1 0 0 0 0,0 0 1 0 0,0 0-1 0 0,0 0 1 0 0,1-2-1 0 0,-1 2 10 0 0,-1 0-1 0 0,1 0 1 0 0,0 1 0 0 0,0-1 0 0 0,0 0-1 0 0,0 0 1 0 0,0 0 0 0 0,0 1-1 0 0,0-1 1 0 0,0 1 0 0 0,0-1-1 0 0,0 1 1 0 0,0-1 0 0 0,1 1-1 0 0,1-1 1 0 0,17-6-14 0 0,-13 4-130 0 0,-4 2 63 0 0,-1 1 0 0 0,0-1 0 0 0,0 0 1 0 0,0 0-1 0 0,0 0 0 0 0,0 0 0 0 0,0 0 0 0 0,-1 0 1 0 0,1-1-1 0 0,0 1 0 0 0,-1 0 0 0 0,1-1 1 0 0,-1 0-1 0 0,1 1 0 0 0,-1-1 0 0 0,2-2 1 0 0,25-21-294 0 0,-28 23 353 0 0,0 1 0 0 0,0 0 0 0 0,1 0 1 0 0,-1 0-1 0 0,1 0 0 0 0,0 0 0 0 0,-1 0 1 0 0,1 0-1 0 0,-1 0 0 0 0,1 0 0 0 0,0 0 1 0 0,0 0-1 0 0,2-2 0 0 0,-2 3 35 0 0,0-1-1 0 0,0 0 0 0 0,0-1 1 0 0,0 1-1 0 0,-1 0 1 0 0,1 0-1 0 0,0 0 0 0 0,0 0 1 0 0,-1-1-1 0 0,1 1 1 0 0,0 0-1 0 0,-1-1 0 0 0,0 1 1 0 0,1-3-1 0 0,10-17 636 0 0,-10 20-661 0 0,1 0 15 0 0,-1-1 0 0 0,1 1 0 0 0,-1 0 1 0 0,1-1-1 0 0,-1 1 0 0 0,0-1 0 0 0,1 1 0 0 0,-1-1 0 0 0,0 1 1 0 0,0-1-1 0 0,0 0 0 0 0,0 0 0 0 0,0 0 0 0 0,0-3 0 0 0,0 4-14 0 0,-1-1 1 0 0,1 1-1 0 0,-1 0 0 0 0,1-1 0 0 0,-1 1 0 0 0,1 0 0 0 0,0 0 0 0 0,0-1 0 0 0,-1 1 0 0 0,1 0 0 0 0,0 0 0 0 0,0 0 1 0 0,2-1-1 0 0,4-15-4 0 0,20-11 406 0 0,-17 17-306 0 0,-7 8-86 0 0,-1-1-1 0 0,0 1 1 0 0,1-1 0 0 0,-1 1-1 0 0,0-1 1 0 0,0 0 0 0 0,-1 0-1 0 0,1 0 1 0 0,-1 0 0 0 0,0 0-1 0 0,1-4 1 0 0,9-63 285 0 0,-1 40-86 0 0,-8 28-190 0 0,-1 2-24 0 0,0 0-1 0 0,0 0 0 0 0,0 0 1 0 0,0 0-1 0 0,-1-1 0 0 0,1 1 1 0 0,0 0-1 0 0,-1 0 1 0 0,1-1-1 0 0,-1 1 0 0 0,1 0 1 0 0,-1-1-1 0 0,0 1 0 0 0,0-1 1 0 0,0 1-1 0 0,0 0 0 0 0,0-2 1 0 0,0 1-1 0 0,1 1 0 0 0,-1 0 0 0 0,0 0 0 0 0,0 0 0 0 0,1 0 0 0 0,-1 0 0 0 0,0 0 0 0 0,1 0 0 0 0,-1 0 0 0 0,1 0 0 0 0,-1 0 0 0 0,1 1 0 0 0,0-1 0 0 0,-1 0 0 0 0,2-1 0 0 0,-1 1 5 0 0,0 0 0 0 0,0 0 0 0 0,-1 0 1 0 0,1 0-1 0 0,0 0 0 0 0,-1 0 1 0 0,1-1-1 0 0,-1 1 0 0 0,1 0 1 0 0,-1 0-1 0 0,1 0 0 0 0,-1-1 1 0 0,0 1-1 0 0,1 0 0 0 0,-1-3 0 0 0,11-38 131 0 0,-11-7 222 0 0,0 47-309 0 0,-1 1-1 0 0,1-1 1 0 0,-1 1-1 0 0,1-1 1 0 0,-1 1 0 0 0,1 0-1 0 0,-1-1 1 0 0,0 1 0 0 0,1-1-1 0 0,-1 1 1 0 0,0 0 0 0 0,0 0-1 0 0,0-1 1 0 0,0 1 0 0 0,-2-1-1 0 0,2 0-35 0 0,-1 1 0 0 0,1 0 0 0 0,0-1 0 0 0,0 1 0 0 0,0-1 0 0 0,0 1 0 0 0,0-1 1 0 0,0 1-1 0 0,0-1 0 0 0,0 0 0 0 0,1 1 0 0 0,-1-1 0 0 0,1 0 0 0 0,-1 0 0 0 0,1 0 0 0 0,-1-1 0 0 0,-6-8 24 0 0,6 11-37 0 0,1-1-1 0 0,-1 0 0 0 0,0 1 0 0 0,1-1 0 0 0,-1 0 0 0 0,0 0 0 0 0,1 1 1 0 0,-1-1-1 0 0,1 0 0 0 0,-1 0 0 0 0,1 0 0 0 0,-1 0 0 0 0,1 0 1 0 0,0 0-1 0 0,-1 0 0 0 0,1-1 0 0 0,0 0 17 0 0,0 1 1 0 0,-1-1-1 0 0,1 1 0 0 0,-1-1 0 0 0,1 0 1 0 0,-1 1-1 0 0,1-1 0 0 0,-1 1 1 0 0,0-1-1 0 0,0 1 0 0 0,0 0 1 0 0,0-1-1 0 0,0 1 0 0 0,0 0 0 0 0,0-1 1 0 0,0 1-1 0 0,-1 0 0 0 0,1 0 1 0 0,-2-1-1 0 0,-16-18 75 0 0,11 11-75 0 0,-12-12 25 0 0,-1 0 74 0 0,4 4-62 0 0,1 2-30 0 0,-6-15 18 0 0,19 26-35 0 0,0 0 1 0 0,0 0-1 0 0,1-1 0 0 0,0 1 0 0 0,-1 0 0 0 0,2-1 0 0 0,-4-8 0 0 0,-6-14 10 0 0,9 24-18 0 0,1 0 0 0 0,-1 0 0 0 0,1-1 0 0 0,0 1 0 0 0,-1 0 0 0 0,2 0 0 0 0,-1-1 1 0 0,-1-5-1 0 0,-9-34 37 0 0,7 32-23 0 0,3 10-11 0 0,0 0-1 0 0,1 0 1 0 0,-1 0-1 0 0,0-1 1 0 0,1 1-1 0 0,-1 0 1 0 0,1-1-1 0 0,-1 1 1 0 0,1 0-1 0 0,0-1 1 0 0,0 1-1 0 0,0-1 1 0 0,-1-1-1 0 0,2 2-1 0 0,-1 1 0 0 0,0-1 0 0 0,0 0-1 0 0,0 0 1 0 0,0 1 0 0 0,0-1 0 0 0,0 0 0 0 0,0 0-1 0 0,0 1 1 0 0,0-1 0 0 0,-1 0 0 0 0,1 0-1 0 0,0 1 1 0 0,0-1 0 0 0,-1 0 0 0 0,1 1-1 0 0,0-1 1 0 0,-1 0 0 0 0,1 1 0 0 0,-1-1-1 0 0,1 1 1 0 0,-1-1 0 0 0,1 1 0 0 0,-1-1 0 0 0,0 0-1 0 0,-4-8-32 0 0,3 2-75 0 0,-1 0-1 0 0,1 1 1 0 0,-2-1 0 0 0,1 1-1 0 0,-5-7 1 0 0,-2-10-371 0 0,10 21 480 0 0,-1 0 1 0 0,1 0-1 0 0,0 0 0 0 0,-1 1 0 0 0,0-1 0 0 0,1 0 0 0 0,-1 0 0 0 0,0 1 0 0 0,0-1 0 0 0,0 0 0 0 0,0 1 0 0 0,0-1 0 0 0,-1 1 0 0 0,1 0 1 0 0,-3-3-1 0 0,-2-21-34 0 0,5 23-3 0 0,-1-1 1 0 0,1 1-1 0 0,-1 0 1 0 0,1 0-1 0 0,-1 0 1 0 0,0 0-1 0 0,0 0 1 0 0,0 0-1 0 0,0 0 1 0 0,0 1-1 0 0,0-1 0 0 0,-4-1 1 0 0,-4-10-241 0 0,9 12 280 0 0,0-1-1 0 0,0 1 1 0 0,0-1 0 0 0,0 1-1 0 0,0-1 1 0 0,0 1-1 0 0,-1-1 1 0 0,1 1-1 0 0,-1 0 1 0 0,1 0-1 0 0,0 0 1 0 0,-4-2 0 0 0,2 1-11 0 0,1 0 0 0 0,-1-1 0 0 0,1 1 0 0 0,-1-1 0 0 0,1 1 1 0 0,0-1-1 0 0,-4-5 0 0 0,-13-15 66 0 0,-24-24 485 0 0,-6-5-300 0 0,46 48-223 0 0,0 1 0 0 0,1-1 0 0 0,-1 0 0 0 0,1 0 0 0 0,0 0 0 0 0,0 0 0 0 0,1-1 1 0 0,-1 1-1 0 0,1 0 0 0 0,-1-8 0 0 0,-9-34 74 0 0,0 5 122 0 0,4 23-146 0 0,-2-6-71 0 0,8 21 0 0 0,0 0 0 0 0,0 0 0 0 0,0 0 0 0 0,0 0 1 0 0,0 1-1 0 0,-1-1 0 0 0,1 0 0 0 0,-1 1 0 0 0,1-1 0 0 0,-4-3 0 0 0,-6-12-74 0 0,8 15 59 0 0,-1 0-1 0 0,0 0 0 0 0,0 0 1 0 0,0 0-1 0 0,0 1 0 0 0,-9-4 0 0 0,-12-8-26 0 0,15 9 17 0 0,0 0 0 0 0,0 1 0 0 0,-13-4 0 0 0,21 8 14 0 0,-1-1 0 0 0,1 1 0 0 0,-1-1 0 0 0,0 1 0 0 0,1-1 0 0 0,-1 0 0 0 0,1 0 0 0 0,0 0 0 0 0,-3-2 0 0 0,2 1 5 0 0,1 1-1 0 0,0 0 1 0 0,0 0-1 0 0,-1 0 1 0 0,1 0 0 0 0,-1 0-1 0 0,1 1 1 0 0,-1-1 0 0 0,-2 1-1 0 0,3 0 11 0 0,1 0-1 0 0,0 0 0 0 0,-1-1 1 0 0,1 1-1 0 0,-1 0 0 0 0,1 0 1 0 0,0-1-1 0 0,-1 1 0 0 0,1-1 1 0 0,0 1-1 0 0,-1-1 1 0 0,1 0-1 0 0,0 1 0 0 0,0-1 1 0 0,-2-1-1 0 0,-23-14 19 0 0,-36-6-43 0 0,-2 1-387 0 0,59 18 315 0 0,-1 0-1 0 0,1 1 1 0 0,-1 0 0 0 0,0 0 0 0 0,0 1-1 0 0,-9-2 1 0 0,14 3 32 0 0,-16-15-71 0 0,1 3-51 0 0,13 9 76 0 0,0 1 0 0 0,0-1 1 0 0,-1 1-1 0 0,1 0 0 0 0,0 0 1 0 0,-1 0-1 0 0,-6-2 0 0 0,-4 0 128 0 0,0-1-1 0 0,-1 0 1 0 0,-18-11-1 0 0,19 8 9 0 0,10 5-27 0 0,1 0-1 0 0,-2 1 1 0 0,1-1-1 0 0,0 1 1 0 0,0 0-1 0 0,-1 1 1 0 0,-6-3-1 0 0,-39-5-1030 0 0,7 0 758 0 0,42 9 253 0 0,-31-3-780 0 0,14 7-613 0 0,-1-1 0 0 0,1 0-1 0 0,-25-1 1 0 0,37-2 1131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6-16T17:55:09.797"/>
    </inkml:context>
    <inkml:brush xml:id="br0">
      <inkml:brushProperty name="width" value="0.35" units="cm"/>
      <inkml:brushProperty name="height" value="0.35" units="cm"/>
      <inkml:brushProperty name="color" value="#FFF2CD"/>
    </inkml:brush>
  </inkml:definitions>
  <inkml:trace contextRef="#ctx0" brushRef="#br0">519 0 360 0 0,'-30'7'4766'0'0,"1"-1"-4089"0"0,25-7-669 0 0,-1 1 0 0 0,1 1 0 0 0,0-1 0 0 0,-1 0 1 0 0,1 1-1 0 0,0 0 0 0 0,0 0 0 0 0,-1 1 0 0 0,1-1 0 0 0,-8 4 0 0 0,-26 6-65 0 0,-16-5 501 0 0,31 2-310 0 0,0-1 0 0 0,-32 4 0 0 0,42-8-126 0 0,-1-1-2 0 0,1 1-1 0 0,-1 0 0 0 0,1 1 1 0 0,-23 9-1 0 0,-19 15 356 0 0,52-26-346 0 0,1 0-1 0 0,-1 1 1 0 0,1-1 0 0 0,-1 1 0 0 0,1-1 0 0 0,0 1 0 0 0,0 0-1 0 0,0 0 1 0 0,0 0 0 0 0,1 0 0 0 0,-1 0 0 0 0,1 1 0 0 0,0-1 0 0 0,0 0-1 0 0,0 1 1 0 0,0-1 0 0 0,0 7 0 0 0,-2-3-35 0 0,-5 20 33 0 0,-3 46-147 0 0,19-57-1017 0 0,1-13-3160 0 0,-4-3 3190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6-16T17:49:58.751"/>
    </inkml:context>
    <inkml:brush xml:id="br0">
      <inkml:brushProperty name="width" value="0.35" units="cm"/>
      <inkml:brushProperty name="height" value="0.35" units="cm"/>
      <inkml:brushProperty name="color" value="#966F00"/>
    </inkml:brush>
  </inkml:definitions>
  <inkml:trace contextRef="#ctx0" brushRef="#br0">132 9 648 0 0,'-13'-1'6461'0'0,"-13"-1"-4073"0"0,-16-4-178 0 0,41 6-2180 0 0,1 0-19 0 0,-12 6-242 0 0,10-5 216 0 0,0 1-1 0 0,-1-1 1 0 0,1 1-1 0 0,0 0 1 0 0,0 0-1 0 0,0 0 1 0 0,0 0-1 0 0,1 0 1 0 0,-1 0-1 0 0,0 0 1 0 0,1 1-1 0 0,0-1 1 0 0,-1 1-1 0 0,1-1 1 0 0,0 1-1 0 0,0-1 1 0 0,0 1-1 0 0,1 0 1 0 0,-1-1-1 0 0,1 1 1 0 0,-1 0-1 0 0,1-1 1 0 0,0 1-1 0 0,0 4 1 0 0,-5 28-43 0 0,10 20-6 0 0,-5 34-40 0 0,6-52-2 0 0,-7-25 95 0 0,1-11 10 0 0,-1 0 1 0 0,1 0-1 0 0,0 0 1 0 0,0 0-1 0 0,1 0 1 0 0,-1 0-1 0 0,0 0 1 0 0,0 0-1 0 0,0 0 1 0 0,1 0-1 0 0,-1 0 1 0 0,0 0-1 0 0,1 0 1 0 0,-1 0-1 0 0,1-1 1 0 0,-1 1-1 0 0,1 0 1 0 0,0 1-1 0 0,4 4-146 0 0,-5-6 139 0 0,0 1 0 0 0,1-1-1 0 0,-1 0 1 0 0,0 1 0 0 0,0-1-1 0 0,0 1 1 0 0,1-1 0 0 0,-1 0-1 0 0,0 0 1 0 0,0 1 0 0 0,1-1-1 0 0,-1 0 1 0 0,0 0 0 0 0,1 1-1 0 0,-1-1 1 0 0,0 0-1 0 0,1 0 1 0 0,-1 1 0 0 0,0-1-1 0 0,1 0 1 0 0,-1 0 0 0 0,0 0-1 0 0,1 0 1 0 0,-1 0 0 0 0,1 0-1 0 0,-1 0 1 0 0,0 0 0 0 0,1 0-1 0 0,-1 0 1 0 0,1 0 0 0 0,-1 0-1 0 0,0 0 1 0 0,1 0 0 0 0,0 0-1 0 0,0 0 4 0 0,27-19 41 0 0,11-10-67 0 0,-31 25 36 0 0,-1-1 1 0 0,1-1 0 0 0,12-11-1 0 0,-18 14-8 0 0,1 0-4 0 0,0 0-1 0 0,0 0 0 0 0,0 0 0 0 0,-1 0 1 0 0,1-1-1 0 0,-1 0 0 0 0,0 1 0 0 0,0-1 1 0 0,0 0-1 0 0,-1 0 0 0 0,3-7 0 0 0,0 3 7 0 0,3-6-1 0 0,14-7-14 0 0,-5 9-424 0 0,-15 11 342 0 0,31-18-271 0 0,1 2 88 0 0,-32 16 280 0 0,0 0 0 0 0,1 0-1 0 0,-1 0 1 0 0,1 1 0 0 0,0-1 0 0 0,-1 0 0 0 0,1 1 0 0 0,-1-1 0 0 0,1 1 0 0 0,0 0-1 0 0,0-1 1 0 0,-1 1 0 0 0,1 0 0 0 0,0 0 0 0 0,2 0 0 0 0,-3 1-3 0 0,0 0 0 0 0,0-1 0 0 0,-1 1-1 0 0,1 0 1 0 0,0 0 0 0 0,0 0 0 0 0,-1-1 0 0 0,1 1 0 0 0,0 0 0 0 0,-1 0 0 0 0,1 0 0 0 0,-1 0 0 0 0,1 0-1 0 0,-1 1 1 0 0,0-1 0 0 0,1 0 0 0 0,-1 0 0 0 0,0 0 0 0 0,0 0 0 0 0,1 0 0 0 0,-1 0 0 0 0,0 0 0 0 0,0 1-1 0 0,-1-1 1 0 0,1 0 0 0 0,0 2 0 0 0,0-3-11 0 0,-2 1 24 0 0,1-1 0 0 0,0 1-1 0 0,-1-1 1 0 0,1 0-1 0 0,-1 1 1 0 0,1-1 0 0 0,0 0-1 0 0,-1 0 1 0 0,1 0-1 0 0,-1 0 1 0 0,1 0 0 0 0,-1 0-1 0 0,1-1 1 0 0,-1 1-1 0 0,1 0 1 0 0,0-1 0 0 0,-1 1-1 0 0,1-1 1 0 0,0 1-1 0 0,-3-2 1 0 0,-27-14-173 0 0,29 15 175 0 0,0 0-3 0 0,0 0-1 0 0,0 0 1 0 0,0-1 0 0 0,0 1-1 0 0,0-1 1 0 0,1 1 0 0 0,-1-1 0 0 0,0 0-1 0 0,1 0 1 0 0,0 1 0 0 0,-3-4-1 0 0,4 4-4 0 0,0 0-1 0 0,0 1 0 0 0,0-1 0 0 0,0 1 0 0 0,0-1 0 0 0,0 1 0 0 0,0-1 0 0 0,0 1 0 0 0,0-1 0 0 0,-1 1 1 0 0,1-1-1 0 0,0 1 0 0 0,0-1 0 0 0,-1 1 0 0 0,1-1 0 0 0,0 1 0 0 0,-1-1 0 0 0,1 1 0 0 0,0 0 0 0 0,-1-1 1 0 0,1 1-1 0 0,-1-1 0 0 0,1 1 0 0 0,-1 0 0 0 0,1 0 0 0 0,-1-1 0 0 0,1 1 0 0 0,-1 0 0 0 0,1 0 0 0 0,-1-1 0 0 0,1 1 1 0 0,-1 0-1 0 0,1 0 0 0 0,-1 0 0 0 0,1 0 0 0 0,-1 0 0 0 0,1 0 0 0 0,-1 0 0 0 0,1 0 0 0 0,-1 0 0 0 0,0 0 1 0 0,1 0-1 0 0,-1 0 0 0 0,1 0 0 0 0,-1 1 0 0 0,1-1 0 0 0,-2 1 0 0 0,-21 11-126 0 0,-27 50-66 0 0,47-56 187 0 0,1 0 1 0 0,-1 1-1 0 0,1-1 0 0 0,0 1 0 0 0,0-1 0 0 0,1 1 1 0 0,0 0-1 0 0,0 0 0 0 0,1 0 0 0 0,0 9 0 0 0,0-10 1 0 0,-1-1-1 0 0,1 1 0 0 0,-1-1 0 0 0,-1 1 0 0 0,-3 9 1 0 0,-2 22 158 0 0,1-15-184 0 0,6 24 205 0 0,0-46-184 0 0,0 0 0 0 0,0 0 0 0 0,0 0 0 0 0,1-1 0 0 0,-1 1 1 0 0,0 0-1 0 0,0 0 0 0 0,0 0 0 0 0,0 0 0 0 0,0 0 0 0 0,0 0 0 0 0,0 0 0 0 0,0 0 0 0 0,0 0 0 0 0,1 0 0 0 0,-1 0 0 0 0,0-1 0 0 0,0 1 0 0 0,0 0 0 0 0,0 0 0 0 0,0 0 0 0 0,0 0 0 0 0,0 0 1 0 0,1 0-1 0 0,-1 0 0 0 0,0 0 0 0 0,0 0 0 0 0,0 0 0 0 0,0 0 0 0 0,0 0 0 0 0,0 0 0 0 0,1 0 0 0 0,-1 0 0 0 0,0 0 0 0 0,0 0 0 0 0,0 1 0 0 0,0-1 0 0 0,0 0 0 0 0,0 0 0 0 0,0 0 0 0 0,1 0 1 0 0,-1 0-1 0 0,0 0 0 0 0,0 0 0 0 0,0 0 0 0 0,0 0 0 0 0,0 0 0 0 0,0 0 0 0 0,0 1 0 0 0,0-1 0 0 0,0 0 0 0 0,0 0 0 0 0,0 0 0 0 0,1 0 0 0 0,-1 0 0 0 0,0 0 0 0 0,0 0 0 0 0,0 1 0 0 0,0-1 0 0 0,5-16-6273 0 0,-5 13 4891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6-16T17:55:10.237"/>
    </inkml:context>
    <inkml:brush xml:id="br0">
      <inkml:brushProperty name="width" value="0.35" units="cm"/>
      <inkml:brushProperty name="height" value="0.35" units="cm"/>
      <inkml:brushProperty name="color" value="#FFF2CD"/>
    </inkml:brush>
  </inkml:definitions>
  <inkml:trace contextRef="#ctx0" brushRef="#br0">0 37 396 0 0,'8'-1'688'0'0,"0"-1"-1"0"0,0 0 1 0 0,-1 0-1 0 0,1-1 1 0 0,-1 0 0 0 0,12-6-1 0 0,30-5-5678 0 0,-48 13 4833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6-16T17:55:15.442"/>
    </inkml:context>
    <inkml:brush xml:id="br0">
      <inkml:brushProperty name="width" value="0.35" units="cm"/>
      <inkml:brushProperty name="height" value="0.35" units="cm"/>
      <inkml:brushProperty name="color" value="#FFF2CD"/>
    </inkml:brush>
  </inkml:definitions>
  <inkml:trace contextRef="#ctx0" brushRef="#br0">411 1 24 0 0,'-10'5'61'0'0,"0"-1"0"0"0,0 0-1 0 0,-16 3 1 0 0,19-5 195 0 0,-1 0 1 0 0,1 1-1 0 0,-1-1 0 0 0,1 1 1 0 0,0 1-1 0 0,0 0 0 0 0,-12 7 1 0 0,3-2 1653 0 0,15-9-1855 0 0,0 0 1 0 0,0 0 0 0 0,0 1-1 0 0,0-1 1 0 0,0 0 0 0 0,0 1-1 0 0,0-1 1 0 0,-1 1 0 0 0,1 0 0 0 0,0-1-1 0 0,1 1 1 0 0,-1 0 0 0 0,0 0-1 0 0,0-1 1 0 0,0 1 0 0 0,0 0-1 0 0,1 0 1 0 0,-1 0 0 0 0,0 0-1 0 0,1 0 1 0 0,-1 0 0 0 0,1 0-1 0 0,-1 0 1 0 0,0 3 0 0 0,0-1-38 0 0,0 0 0 0 0,-1 0-1 0 0,0 0 1 0 0,1 0 0 0 0,-1 0 0 0 0,0 0 0 0 0,0 0 0 0 0,-4 3-1 0 0,-3 7 79 0 0,5-5-40 0 0,-1-1 1 0 0,0 0-1 0 0,0 0 1 0 0,0-1-1 0 0,-1 0 1 0 0,0 0-1 0 0,0 0 0 0 0,-11 8 1 0 0,-27 24-4 0 0,-10 16-161 0 0,21-1 84 0 0,31-48 49 0 0,-1 0-1 0 0,1 1 1 0 0,-1-1 0 0 0,2 1-1 0 0,-1 0 1 0 0,1-1 0 0 0,-1 1-1 0 0,2 0 1 0 0,-1 0-1 0 0,1 0 1 0 0,0 12 0 0 0,-5 33-4 0 0,4-49-4 0 0,0-1-14 0 0,0 0 1 0 0,1 0-1 0 0,-1 0 1 0 0,1 0-1 0 0,-1 0 0 0 0,1 0 1 0 0,-1 0-1 0 0,1 0 1 0 0,0 1-1 0 0,0-1 0 0 0,-1 0 1 0 0,1 0-1 0 0,0 0 1 0 0,0 0-1 0 0,0 1 1 0 0,0-1-1 0 0,1 0 0 0 0,-1 0 1 0 0,0 0-1 0 0,0 1 1 0 0,1-1-1 0 0,-1 0 1 0 0,0 0-1 0 0,1 0 0 0 0,-1 0 1 0 0,1 0-1 0 0,1 2 1 0 0,15 22 12 0 0,4-16 48 0 0,-27 18 140 0 0,6-27-201 0 0,0 1 0 0 0,-1-1 0 0 0,1 1 0 0 0,-1-1 0 0 0,1 1 0 0 0,0-1 0 0 0,-1 1 0 0 0,1-1 0 0 0,0 1 0 0 0,0-1 0 0 0,-1 1-1 0 0,1 0 1 0 0,0-1 0 0 0,0 1 0 0 0,0-1 0 0 0,0 1 0 0 0,0 0 0 0 0,0-1 0 0 0,0 1 0 0 0,0-1 0 0 0,0 1 0 0 0,0 0 0 0 0,0-1 0 0 0,0 1 0 0 0,0-1-1 0 0,0 1 1 0 0,1 0 0 0 0,-1-1 0 0 0,0 1 0 0 0,0-1 0 0 0,1 1 0 0 0,2 12-23 0 0,8 30 488 0 0,-22 34-160 0 0,17-47-272 0 0,-6-21-34 0 0,0-7 6 0 0,1 0 0 0 0,-1 1-1 0 0,0-1 1 0 0,0 0 0 0 0,0 0 0 0 0,0 0 0 0 0,-1 0-1 0 0,1 0 1 0 0,-1 0 0 0 0,1 0 0 0 0,-1 0-1 0 0,0 0 1 0 0,-1 2 0 0 0,1-1-4 0 0,1-1 0 0 0,-1 0-1 0 0,1 1 1 0 0,-1-1 0 0 0,1 0 0 0 0,0 1-1 0 0,0-1 1 0 0,0 0 0 0 0,0 1-1 0 0,0-1 1 0 0,0 1 0 0 0,1-1 0 0 0,-1 0-1 0 0,1 3 1 0 0,0 16-22 0 0,-1-21 18 0 0,0 1 1 0 0,-1-1-1 0 0,1 1 1 0 0,0-1-1 0 0,0 0 0 0 0,0 1 1 0 0,-1-1-1 0 0,1 1 0 0 0,0-1 1 0 0,0 1-1 0 0,0 0 0 0 0,0-1 1 0 0,0 1-1 0 0,0-1 1 0 0,0 1-1 0 0,0-1 0 0 0,0 1 1 0 0,0-1-1 0 0,0 1 0 0 0,0-1 1 0 0,0 1-1 0 0,1-1 0 0 0,-1 1 1 0 0,0-1-1 0 0,0 1 1 0 0,1-1-1 0 0,-1 1 0 0 0,0-1 1 0 0,0 0-1 0 0,1 1 0 0 0,-1-1 1 0 0,1 1-1 0 0,2 4-5 0 0,-3-4 4 0 0,0 1 0 0 0,0-1 0 0 0,0 0 1 0 0,0 1-1 0 0,0-1 0 0 0,0 0 0 0 0,1 0 0 0 0,-1 0 1 0 0,0 1-1 0 0,1-1 0 0 0,-1 0 0 0 0,1 0 0 0 0,0 0 1 0 0,-1 0-1 0 0,1 0 0 0 0,0 0 0 0 0,-1 0 0 0 0,1 0 1 0 0,0 0-1 0 0,0 0 0 0 0,0 0 0 0 0,0 0 0 0 0,0-1 0 0 0,0 1 1 0 0,1 0-1 0 0,6 5 26 0 0,-4-3-21 0 0,0-1-1 0 0,0 0 0 0 0,0 0 0 0 0,-1 0 0 0 0,1 0 1 0 0,-1 1-1 0 0,0 0 0 0 0,1-1 0 0 0,2 4 0 0 0,2 1 141 0 0,-7-6-135 0 0,1 1-1 0 0,-1-1 0 0 0,1 0 0 0 0,-1 0 0 0 0,0 1 0 0 0,0-1 0 0 0,1 1 0 0 0,-1-1 0 0 0,0 1 1 0 0,0-1-1 0 0,-1 1 0 0 0,1 0 0 0 0,0-1 0 0 0,0 1 0 0 0,-1 0 0 0 0,1 0 0 0 0,-1-1 0 0 0,0 1 1 0 0,1 0-1 0 0,-1 0 0 0 0,0 0 0 0 0,0 0 0 0 0,0-1 0 0 0,0 1 0 0 0,-1 0 0 0 0,0 3 0 0 0,1 0-23 0 0,0-5 17 0 0,12 24-38 0 0,-9-22 35 0 0,-1 0-1 0 0,0-1 0 0 0,1 1 1 0 0,-1 0-1 0 0,0 1 1 0 0,0-1-1 0 0,0 0 0 0 0,-1 1 1 0 0,1-1-1 0 0,0 1 0 0 0,-1-1 1 0 0,0 1-1 0 0,1 0 0 0 0,-1-1 1 0 0,0 1-1 0 0,0 0 0 0 0,-1 0 1 0 0,1 0-1 0 0,-1 0 0 0 0,1 3 1 0 0,-1 3-14 0 0,-1-7 13 0 0,1 0-1 0 0,0 0 0 0 0,0 0 1 0 0,0-1-1 0 0,0 1 0 0 0,0 0 0 0 0,1 0 1 0 0,-1 0-1 0 0,0-1 0 0 0,1 1 1 0 0,-1 0-1 0 0,1 0 0 0 0,0-1 1 0 0,1 3-1 0 0,10 30 80 0 0,-10-32-77 0 0,0 0 0 0 0,0 0 0 0 0,0 1 0 0 0,0-1 0 0 0,0 1 0 0 0,-1 0 0 0 0,0-1 0 0 0,1 1-1 0 0,-1 0 1 0 0,0 0 0 0 0,0 0 0 0 0,0 0 0 0 0,-1 0 0 0 0,1 0 0 0 0,-1 0 0 0 0,0 0 0 0 0,0 0 0 0 0,0 3-1 0 0,11 31 148 0 0,-3-22-136 0 0,-6-14-7 0 0,-1 1 0 0 0,0-1-1 0 0,0 1 1 0 0,1 0-1 0 0,-1-1 1 0 0,0 1-1 0 0,0 0 1 0 0,-1 0 0 0 0,1 0-1 0 0,0 0 1 0 0,-1 0-1 0 0,1 0 1 0 0,-1 0 0 0 0,1 0-1 0 0,-1 2 1 0 0,0 1 3 0 0,-1-3-6 0 0,1-1 1 0 0,0 1-1 0 0,0-1 0 0 0,0 0 0 0 0,0 1 0 0 0,0-1 0 0 0,0 0 0 0 0,0 1 0 0 0,0-1 0 0 0,1 0 0 0 0,-1 1 0 0 0,1-1 0 0 0,-1 0 0 0 0,1 1 0 0 0,-1-1 0 0 0,1 0 0 0 0,1 2 0 0 0,25 46 37 0 0,-14-28 44 0 0,-12-18-83 0 0,1-1 1 0 0,-1 1-1 0 0,0-1 1 0 0,1 1-1 0 0,-1-1 1 0 0,0 1 0 0 0,-1 0-1 0 0,1 0 1 0 0,0 4-1 0 0,0-4 3 0 0,-1 0 1 0 0,1 0-1 0 0,0 0 0 0 0,0 0 1 0 0,0 0-1 0 0,0 0 0 0 0,1 0 1 0 0,-1-1-1 0 0,4 6 0 0 0,3 2-10 0 0,-7-9 6 0 0,0 1 0 0 0,0-1 0 0 0,0 0 0 0 0,0 1 0 0 0,1-1-1 0 0,-1 0 1 0 0,0 0 0 0 0,1 0 0 0 0,-1 0 0 0 0,1 0 0 0 0,-1 0 0 0 0,1 0-1 0 0,-1 0 1 0 0,1-1 0 0 0,0 1 0 0 0,2 0 0 0 0,22 13-2 0 0,-24-12 12 0 0,2-1-9 0 0,0 1 1 0 0,0 0 0 0 0,-1 0-1 0 0,1 0 1 0 0,-1 0-1 0 0,0 1 1 0 0,0 0 0 0 0,0-1-1 0 0,0 1 1 0 0,0 0 0 0 0,3 5-1 0 0,-6-7 0 0 0,1 1 0 0 0,0 0-1 0 0,-1-1 1 0 0,1 1 0 0 0,0-1 0 0 0,0 1-1 0 0,0-1 1 0 0,0 0 0 0 0,0 1-1 0 0,1-1 1 0 0,-1 0 0 0 0,0 0 0 0 0,1 0-1 0 0,-1 0 1 0 0,0 0 0 0 0,1 0 0 0 0,1 1-1 0 0,35 19 86 0 0,-25-15-25 0 0,89 42-127 0 0,-59-5 29 0 0,-41-42 51 0 0,-1 0-1 0 0,1 0 0 0 0,-1 0 1 0 0,0 0-1 0 0,0 0 0 0 0,0 1 0 0 0,0-1 1 0 0,0 1-1 0 0,0-1 0 0 0,0 1 1 0 0,0-1-1 0 0,0 1 0 0 0,-1-1 0 0 0,1 1 1 0 0,0 0-1 0 0,-1-1 0 0 0,0 1 1 0 0,1 0-1 0 0,-1-1 0 0 0,0 1 0 0 0,0 0 1 0 0,0 0-1 0 0,0-1 0 0 0,0 3 0 0 0,5 24 22 0 0,-5-28-33 0 0,0 1 0 0 0,0 0-1 0 0,1 0 1 0 0,-1 0 0 0 0,0-1 0 0 0,0 1-1 0 0,0 0 1 0 0,1 0 0 0 0,-1-1 0 0 0,0 1-1 0 0,1 0 1 0 0,-1-1 0 0 0,1 1 0 0 0,-1 0-1 0 0,1-1 1 0 0,-1 1 0 0 0,1-1-1 0 0,-1 1 1 0 0,1-1 0 0 0,1 2 0 0 0,-2-2-1 0 0,1 0 1 0 0,0 1 0 0 0,-1-1 0 0 0,1 1-1 0 0,-1-1 1 0 0,1 1 0 0 0,-1-1-1 0 0,0 1 1 0 0,1-1 0 0 0,-1 1 0 0 0,1-1-1 0 0,-1 1 1 0 0,0 0 0 0 0,0-1 0 0 0,1 1-1 0 0,-1 0 1 0 0,0-1 0 0 0,0 1-1 0 0,0 0 1 0 0,1 0 0 0 0,-1 2 3 0 0,1 0 1 0 0,0 0 0 0 0,1 0-1 0 0,-1-1 1 0 0,0 1 0 0 0,1 0-1 0 0,-1-1 1 0 0,1 0 0 0 0,0 1-1 0 0,0-1 1 0 0,4 4 0 0 0,22 21-200 0 0,-8-12 21 0 0,-17-13 145 0 0,-1 0-1 0 0,1 0 0 0 0,-1 0 0 0 0,1 0 1 0 0,0 0-1 0 0,-1-1 0 0 0,1 1 1 0 0,5 1-1 0 0,0-1-26 0 0,0-1 1 0 0,0 1-1 0 0,0-2 0 0 0,0 1 0 0 0,0-1 0 0 0,0 0 1 0 0,0-1-1 0 0,0 0 0 0 0,-1 0 0 0 0,1-1 0 0 0,14-4 1 0 0,2 0 61 0 0,-1 1 0 0 0,33-3 1 0 0,-45 8 1 0 0,0 1-61 0 0,0-1 0 0 0,0-1-1 0 0,0 0 1 0 0,0 0 0 0 0,11-4 0 0 0,0 2 30 0 0,0 0 1 0 0,38 1-1 0 0,-54 1 17 0 0,0 0-1 0 0,0 0 1 0 0,0 0 0 0 0,0-1-1 0 0,0 0 1 0 0,0 0 0 0 0,0 0-1 0 0,-1-1 1 0 0,7-3 0 0 0,-8 4-3 0 0,0 0 0 0 0,1 1 0 0 0,-1 0 1 0 0,1 0-1 0 0,-1 0 0 0 0,1 1 0 0 0,-1 0 0 0 0,9 0 1 0 0,-8 0 1 0 0,-1 0 0 0 0,0 0 0 0 0,1 0 1 0 0,-1-1-1 0 0,0 0 0 0 0,1 0 1 0 0,-1 0-1 0 0,8-3 0 0 0,20-3-315 0 0,-28 7 292 0 0,1-1 1 0 0,-1 1-1 0 0,0-1 1 0 0,0 0-1 0 0,0 0 1 0 0,0 0-1 0 0,5-3 1 0 0,8-3 151 0 0,0 0-1 0 0,25-5 1 0 0,-36 10-136 0 0,92-25-1149 0 0,-75 19 1105 0 0,-15 5 105 0 0,0 1 0 0 0,1-1 1 0 0,-1 1-1 0 0,1 1 0 0 0,-1 0 0 0 0,12 0 0 0 0,-19 1-50 0 0,0-1-1 0 0,0 1 0 0 0,0 1 1 0 0,0-1-1 0 0,0 0 1 0 0,0 0-1 0 0,0 0 0 0 0,0 0 1 0 0,0 1-1 0 0,0-1 0 0 0,0 0 1 0 0,0 1-1 0 0,0-1 1 0 0,-1 1-1 0 0,1-1 0 0 0,0 1 1 0 0,0 0-1 0 0,0-1 1 0 0,0 1-1 0 0,-1 0 0 0 0,1-1 1 0 0,0 1-1 0 0,-1 0 0 0 0,1 1 1 0 0,4 24-17 0 0,-12-7-1736 0 0,6-17 1352 0 0,-1 0 0 0 0,1 1 1 0 0,0-1-1 0 0,0 1 0 0 0,0-1 0 0 0,1 1 0 0 0,-1-1 1 0 0,0 6-1 0 0,1-5-12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6-16T17:55:16.358"/>
    </inkml:context>
    <inkml:brush xml:id="br0">
      <inkml:brushProperty name="width" value="0.35" units="cm"/>
      <inkml:brushProperty name="height" value="0.35" units="cm"/>
      <inkml:brushProperty name="color" value="#FFF2CD"/>
    </inkml:brush>
  </inkml:definitions>
  <inkml:trace contextRef="#ctx0" brushRef="#br0">612 0 332 0 0,'-49'18'1920'0'0,"-33"8"1276"0"0,50-15-2146 0 0,25-7-882 0 0,-1-2 1 0 0,1 1-1 0 0,0-1 0 0 0,-1 0 0 0 0,1-1 0 0 0,-10 1 0 0 0,-54 7-219 0 0,-28-6-1769 0 0,-31-9 3959 0 0,114 7-2141 0 0,15 0-21 0 0,-1-1 0 0 0,0 0 0 0 0,0 0 0 0 0,0 0 0 0 0,0 0 0 0 0,0 0 0 0 0,0 0-1 0 0,0 0 1 0 0,0-1 0 0 0,0 1 0 0 0,1-1 0 0 0,-1 1 0 0 0,-3-2 0 0 0,-11-1-1180 0 0,-6-1-3765 0 0,18 1 3885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6-16T17:50:26.565"/>
    </inkml:context>
    <inkml:brush xml:id="br0">
      <inkml:brushProperty name="width" value="0.35" units="cm"/>
      <inkml:brushProperty name="height" value="0.35" units="cm"/>
      <inkml:brushProperty name="color" value="#966F00"/>
    </inkml:brush>
  </inkml:definitions>
  <inkml:trace contextRef="#ctx0" brushRef="#br0">74 18 552 0 0,'0'0'674'0'0,"0"0"6"0"0,0 0-12 0 0,0 0-38 0 0,0 0-66 0 0,0 0-78 0 0,0 0-82 0 0,0 0-84 0 0,0 0-61 0 0,0 0-45 0 0,0 0-32 0 0,0 0-24 0 0,0 0-12 0 0,0 0-18 0 0,0 0-21 0 0,0 0-23 0 0,-6-13 2078 0 0,6 13-2146 0 0,0 0 0 0 0,0-1 0 0 0,0 1-1 0 0,0 0 1 0 0,0 0 0 0 0,0 0 0 0 0,0-1 0 0 0,0 1-1 0 0,0 0 1 0 0,0 0 0 0 0,0 0 0 0 0,0 0 0 0 0,0-1-1 0 0,0 1 1 0 0,-1 0 0 0 0,1 0 0 0 0,0 0 0 0 0,0 0-1 0 0,0 0 1 0 0,0-1 0 0 0,0 1 0 0 0,0 0 0 0 0,-1 0-1 0 0,1 0 1 0 0,0 0 0 0 0,0 0 0 0 0,0 0 0 0 0,0 0-1 0 0,-1 0 1 0 0,1-1 0 0 0,0 1 0 0 0,0 0 0 0 0,0 0-1 0 0,-1 0 1 0 0,1 0 0 0 0,0 0 0 0 0,0 0 0 0 0,0 0-1 0 0,0 0 1 0 0,-1 0 0 0 0,1 0 0 0 0,0 0 0 0 0,0 0-1 0 0,0 0 1 0 0,-1 0 0 0 0,1 1 0 0 0,0-1 0 0 0,0 0-1 0 0,0 0 1 0 0,0 0 0 0 0,-1 0 0 0 0,1 0 0 0 0,0 0 0 0 0,-14 8 1173 0 0,9-5-1005 0 0,4-3-184 0 0,1 0 0 0 0,0 0-1 0 0,-1 1 1 0 0,1-1 0 0 0,-1 0 0 0 0,1 0 0 0 0,0 0-1 0 0,-1 1 1 0 0,1-1 0 0 0,0 0 0 0 0,-1 0 0 0 0,1 1 0 0 0,0-1-1 0 0,0 0 1 0 0,-1 0 0 0 0,1 1 0 0 0,0-1 0 0 0,0 0-1 0 0,-1 1 1 0 0,1-1 0 0 0,0 1 0 0 0,0-1 0 0 0,0 0 0 0 0,0 1-1 0 0,-1-1 1 0 0,1 0 0 0 0,0 1 0 0 0,0-1 0 0 0,0 1-1 0 0,0-1 1 0 0,0 1 0 0 0,0-1 0 0 0,0 0 0 0 0,0 1-1 0 0,0-1 1 0 0,0 1 0 0 0,1-1 0 0 0,-1 0 0 0 0,0 1 0 0 0,-1 4-4 0 0,-1-1-2 0 0,0 0-1 0 0,0 0 1 0 0,0 0 0 0 0,1 1-1 0 0,-1-1 1 0 0,1 1-1 0 0,0-1 1 0 0,0 1-1 0 0,0 0 1 0 0,1-1-1 0 0,0 9 1 0 0,-5 22-21 0 0,-1 26-41 0 0,1 6-165 0 0,4-49 201 0 0,0-13 27 0 0,1 0 0 0 0,0 0 0 0 0,0 0-1 0 0,0 0 1 0 0,0-1 0 0 0,1 1 0 0 0,0 0 0 0 0,0 0 0 0 0,2 7 0 0 0,4 19 36 0 0,-7-29-27 0 0,0 0 0 0 0,0-1 0 0 0,1 1 0 0 0,-1 0 0 0 0,1 0 0 0 0,0 0 0 0 0,-1-1 0 0 0,1 1 0 0 0,0 0 0 0 0,0-1 0 0 0,0 1 0 0 0,0-1-1 0 0,1 1 1 0 0,-1-1 0 0 0,0 1 0 0 0,0-1 0 0 0,1 0 0 0 0,-1 0 0 0 0,3 2 0 0 0,-2-2-11 0 0,0 0 0 0 0,0 1-1 0 0,-1-1 1 0 0,1 0 0 0 0,-1 1-1 0 0,1-1 1 0 0,-1 1 0 0 0,0-1-1 0 0,1 1 1 0 0,-1 0 0 0 0,0 0-1 0 0,0-1 1 0 0,0 1 0 0 0,0 0-1 0 0,-1 0 1 0 0,1 0 0 0 0,0 2-1 0 0,0-3-2 0 0,-1 0-1 0 0,0 0 1 0 0,1 0 0 0 0,-1 0-1 0 0,1-1 1 0 0,-1 1-1 0 0,1 0 1 0 0,0-1-1 0 0,-1 1 1 0 0,1 0 0 0 0,0-1-1 0 0,-1 1 1 0 0,1-1-1 0 0,0 1 1 0 0,0-1-1 0 0,1 1 1 0 0,-1 0 14 0 0,0-1 0 0 0,0 1-1 0 0,0 0 1 0 0,0-1 0 0 0,0 1 0 0 0,0 0 0 0 0,0 0 0 0 0,0-1-1 0 0,-1 1 1 0 0,1 0 0 0 0,0 0 0 0 0,0 0 0 0 0,-1 0 0 0 0,1 0-1 0 0,-1 0 1 0 0,1 0 0 0 0,-1 0 0 0 0,2 3 0 0 0,-2-3 18 0 0,0 0 0 0 0,1 0 1 0 0,-1 0-1 0 0,1 0 1 0 0,-1 0-1 0 0,1 0 1 0 0,0 0-1 0 0,0 0 1 0 0,-1 0-1 0 0,1 0 1 0 0,0 0-1 0 0,0 0 0 0 0,0 0 1 0 0,1 1-1 0 0,-1-4-39 0 0,0 1-1 0 0,0 0 0 0 0,0-1 1 0 0,0 1-1 0 0,-1 0 0 0 0,1-1 1 0 0,-1 1-1 0 0,1-1 0 0 0,-1 1 1 0 0,0-1-1 0 0,1 1 0 0 0,-1-1 1 0 0,0 1-1 0 0,0-1 0 0 0,0-1 1 0 0,2-30-195 0 0,-1 18 138 0 0,-1 11 65 0 0,1 1 0 0 0,-1-1-1 0 0,0 0 1 0 0,0 1 0 0 0,-1-1-1 0 0,1 0 1 0 0,-1 1 0 0 0,0-1-1 0 0,0 1 1 0 0,-1-5 0 0 0,1 5 20 0 0,0-1 0 0 0,0 1 0 0 0,1-1 0 0 0,-1 0 0 0 0,1 1 0 0 0,0-1 0 0 0,0 0 0 0 0,0 1 0 0 0,1-1 0 0 0,-1 1 0 0 0,1-1 0 0 0,2-6 0 0 0,0-14-3 0 0,-2 9 2 0 0,-1 13-15 0 0,1 0 0 0 0,-1 0 1 0 0,0-1-1 0 0,0 1 1 0 0,0 0-1 0 0,0 0 0 0 0,-1 0 1 0 0,1-1-1 0 0,0 1 1 0 0,-1 0-1 0 0,0 0 0 0 0,1 0 1 0 0,-3-4-1 0 0,2 4-63 0 0,0 1 0 0 0,1-1 0 0 0,-1 1 0 0 0,0-1 0 0 0,1 0 0 0 0,0 1 0 0 0,-1-1 0 0 0,1 0 0 0 0,0 1 0 0 0,0-1 0 0 0,0 0 0 0 0,0-2 0 0 0,0 3-193 0 0,0 0 0 0 0,0 0 0 0 0,0 0 0 0 0,0 0-1 0 0,0-1 1 0 0,0 1 0 0 0,0 0 0 0 0,0 0 0 0 0,0 0 0 0 0,-1 0 0 0 0,1 0-1 0 0,-1 0 1 0 0,1 0 0 0 0,0-1 0 0 0,-1 1 0 0 0,0 0 0 0 0,1 1 0 0 0,-2-3-1 0 0,1 3-1126 0 0,1 0 24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6-16T17:50:31.364"/>
    </inkml:context>
    <inkml:brush xml:id="br0">
      <inkml:brushProperty name="width" value="0.35" units="cm"/>
      <inkml:brushProperty name="height" value="0.35" units="cm"/>
      <inkml:brushProperty name="color" value="#966F00"/>
    </inkml:brush>
  </inkml:definitions>
  <inkml:trace contextRef="#ctx0" brushRef="#br0">110 0 232 0 0,'0'0'699'0'0,"0"0"70"0"0,0 0 49 0 0,0 0 12 0 0,0 0-28 0 0,0 0-63 0 0,0 0-108 0 0,0 0-121 0 0,0 0-110 0 0,0 0-88 0 0,0 0-65 0 0,-27 21 537 0 0,26-19-789 0 0,1-1 1 0 0,-1 0 0 0 0,1 0 0 0 0,-1 0-1 0 0,1 0 1 0 0,-1 1 0 0 0,0-1 0 0 0,1 0-1 0 0,-1 0 1 0 0,0 0 0 0 0,0 0-1 0 0,0-1 1 0 0,0 1 0 0 0,0 0 0 0 0,0 0-1 0 0,0 0 1 0 0,0-1 0 0 0,-2 2-1 0 0,2-2-8 0 0,0 1-1 0 0,0-1 1 0 0,0 1-1 0 0,0 0 1 0 0,0-1-1 0 0,0 1 1 0 0,0 0-1 0 0,0 0 1 0 0,0 0-1 0 0,0 0 1 0 0,0 0-1 0 0,1 0 1 0 0,-1 0-1 0 0,0 0 1 0 0,1 0-1 0 0,-1 0 1 0 0,0 2-1 0 0,0-2 6 0 0,0 0 2 0 0,0-1 0 0 0,0 1 0 0 0,0 0 0 0 0,0-1 0 0 0,1 1 0 0 0,-1 0 0 0 0,0 0 0 0 0,0-1 0 0 0,0 1 0 0 0,1 0 0 0 0,-1 0 0 0 0,1 0 0 0 0,-1 0 0 0 0,0 0 0 0 0,1 0 0 0 0,0 0 0 0 0,-1 0 0 0 0,1 0 0 0 0,0 1 0 0 0,-1-1 0 0 0,1 1 0 0 0,0-1 0 0 0,0 0 0 0 0,0 0 0 0 0,-1 0 0 0 0,1 0 0 0 0,0 0 0 0 0,0 0 0 0 0,-1 0 0 0 0,1-1 0 0 0,-1 1 0 0 0,1 0 0 0 0,-1 0 0 0 0,1 0 0 0 0,-1 0 0 0 0,1-1 0 0 0,-1 1 0 0 0,0 0-1 0 0,0-1 1 0 0,1 1 0 0 0,-1 0 0 0 0,-1 0 0 0 0,-6 21 59 0 0,7-20-46 0 0,0-1 0 0 0,0 1 0 0 0,0 0 0 0 0,0 0 0 0 0,0 0 0 0 0,0 0-1 0 0,1 0 1 0 0,-1-1 0 0 0,0 1 0 0 0,1 0 0 0 0,0 1 0 0 0,-1-1 0 0 0,1 0 0 0 0,0 0 0 0 0,0 3 0 0 0,-5 29 169 0 0,10 24-29 0 0,-4-57-143 0 0,3 1-5 0 0,3 17-70 0 0,-4-14 62 0 0,-2-4 9 0 0,-1 0 0 0 0,1 0-1 0 0,0 0 1 0 0,-1 0 0 0 0,1 0-1 0 0,0 0 1 0 0,0 0 0 0 0,0 0-1 0 0,0 0 1 0 0,-1 0 0 0 0,1 0-1 0 0,0-1 1 0 0,1 1 0 0 0,-1 0-1 0 0,0-1 1 0 0,0 1 0 0 0,1 0-1 0 0,20 9 73 0 0,-20-10-71 0 0,-1 1-1 0 0,1 0 1 0 0,-1-1 0 0 0,0 1-1 0 0,1 0 1 0 0,-1 0 0 0 0,0 0-1 0 0,0 0 1 0 0,1 0 0 0 0,-1 1-1 0 0,0-1 1 0 0,0 0 0 0 0,0 0 0 0 0,0 1-1 0 0,-1-1 1 0 0,1 1 0 0 0,0-1-1 0 0,0 1 1 0 0,0 1 0 0 0,22 18 33 0 0,-21-19-26 0 0,-1-2-7 0 0,0 0 0 0 0,0 0 0 0 0,-1 1 0 0 0,1-1 0 0 0,0 0 0 0 0,-1 1 0 0 0,1-1 0 0 0,0 1 0 0 0,-1-1 0 0 0,1 1 0 0 0,-1-1 0 0 0,1 1 0 0 0,-1-1 0 0 0,1 1 0 0 0,-1 0 0 0 0,1-1 0 0 0,-1 1 0 0 0,0 0 0 0 0,1-1 0 0 0,-1 1 0 0 0,0 0 0 0 0,0-1-1 0 0,1 1 1 0 0,-1 0 0 0 0,0 0 0 0 0,0-1 0 0 0,0 1 0 0 0,0 1 0 0 0,0-2-2 0 0,0 1 0 0 0,0-1 0 0 0,0 1-1 0 0,0-1 1 0 0,0 1 0 0 0,0-1 0 0 0,0 0-1 0 0,0 1 1 0 0,0-1 0 0 0,0 1 0 0 0,0-1-1 0 0,0 1 1 0 0,0-1 0 0 0,0 1 0 0 0,0-1-1 0 0,0 0 1 0 0,1 1 0 0 0,-1-1 0 0 0,0 1 0 0 0,0-1-1 0 0,1 0 1 0 0,-1 1 0 0 0,0-1 0 0 0,0 0-1 0 0,1 1 1 0 0,-1-1 0 0 0,0 0 0 0 0,1 0-1 0 0,-1 1 1 0 0,1-1 0 0 0,-1 0 0 0 0,0 0-1 0 0,1 1 1 0 0,14-8 24 0 0,11-20 78 0 0,-25 25-93 0 0,2-1-4 0 0,0-1-1 0 0,-1 0 1 0 0,0 0-1 0 0,1-1 1 0 0,-1 1-1 0 0,-1 0 1 0 0,1-1-1 0 0,-1 1 1 0 0,0-1-1 0 0,0 1 1 0 0,0-1-1 0 0,0-7 1 0 0,10-31-72 0 0,-18 12-248 0 0,5 26 257 0 0,0 0 1 0 0,1-1 0 0 0,-1 1-1 0 0,1-1 1 0 0,0-10 0 0 0,1-51-128 0 0,1 64 154 0 0,0 0 0 0 0,0 1 1 0 0,0-1-1 0 0,1 0 0 0 0,-1 1 0 0 0,1-1 1 0 0,0 1-1 0 0,0-1 0 0 0,0 1 1 0 0,4-4-1 0 0,5-15-423 0 0,-11 20 454 0 0,0 0-1 0 0,1 0 0 0 0,-1 0 1 0 0,0 0-1 0 0,0 0 0 0 0,1 0 1 0 0,-1 0-1 0 0,0 0 0 0 0,1 0 1 0 0,-1 0-1 0 0,1 0 0 0 0,-1 0 1 0 0,1 0-1 0 0,0 1 0 0 0,-1-1 1 0 0,1 0-1 0 0,0 0 1 0 0,0 1-1 0 0,-1-1 0 0 0,1 0 1 0 0,0 1-1 0 0,0-1 0 0 0,1 0 1 0 0,6-9-4418 0 0,-8 7 3388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6-16T17:50:40.084"/>
    </inkml:context>
    <inkml:brush xml:id="br0">
      <inkml:brushProperty name="width" value="0.35" units="cm"/>
      <inkml:brushProperty name="height" value="0.35" units="cm"/>
      <inkml:brushProperty name="color" value="#966F00"/>
    </inkml:brush>
  </inkml:definitions>
  <inkml:trace contextRef="#ctx0" brushRef="#br0">509 47 708 0 0,'-9'-12'5212'0'0,"-15"-2"-2366"0"0,19 12-2366 0 0,0-1-130 0 0,0 0 1 0 0,-1 1-1 0 0,1 0 0 0 0,-1 0 1 0 0,1 0-1 0 0,-1 1 0 0 0,0 0 1 0 0,0 0-1 0 0,-9 0 0 0 0,10 1-340 0 0,1 0 0 0 0,-1 0 1 0 0,1 0-1 0 0,-1 1 0 0 0,1 0 0 0 0,-1 0 0 0 0,1 0 0 0 0,0 0 0 0 0,-6 3 1 0 0,1 1-67 0 0,1 1 0 0 0,0 0 0 0 0,1 1 0 0 0,0 0 0 0 0,-11 13 0 0 0,-18 16-261 0 0,25-26 291 0 0,0 1-1 0 0,1 0 1 0 0,-12 18-1 0 0,15-18-12 0 0,0 0-1 0 0,0 0 0 0 0,-1-1 0 0 0,-1 0 0 0 0,0 0 0 0 0,0-1 0 0 0,-1 0 1 0 0,-12 8-1 0 0,18-14-3 0 0,0 1 1 0 0,0 0-1 0 0,0-1 1 0 0,1 1-1 0 0,0 1 1 0 0,0-1-1 0 0,0 0 1 0 0,0 1-1 0 0,-2 6 1 0 0,-2 1-103 0 0,4-5 143 0 0,0 0 0 0 0,0 0 1 0 0,1 0-1 0 0,-1 0 0 0 0,0 10 0 0 0,2-10 4 0 0,-1 0-1 0 0,0 0 0 0 0,0 0 1 0 0,0-1-1 0 0,-5 8 0 0 0,3-6 8 0 0,1 0 0 0 0,-1 0 0 0 0,1 1-1 0 0,1-1 1 0 0,0 1 0 0 0,-2 16 0 0 0,-7 66 113 0 0,5-50-118 0 0,1 94 425 0 0,10-89-117 0 0,-5 31 374 0 0,11-22-397 0 0,0-9-117 0 0,-11-44-168 0 0,1 0 0 0 0,0 0 1 0 0,-1 0-1 0 0,1 0 0 0 0,0 0 1 0 0,0 0-1 0 0,0 0 0 0 0,0 0 1 0 0,0 0-1 0 0,1 0 0 0 0,2 2 1 0 0,-3-2-1 0 0,1-1 1 0 0,-1 1 0 0 0,0 0-1 0 0,0 0 1 0 0,1-1 0 0 0,-1 1-1 0 0,0 0 1 0 0,-1 0 0 0 0,1 0-1 0 0,0 0 1 0 0,0 4 0 0 0,6 5-8 0 0,0 0 0 0 0,1-1 0 0 0,9 11 0 0 0,-16-21 6 0 0,5 8 66 0 0,0-1 1 0 0,1 0 0 0 0,0-1 0 0 0,0 0 0 0 0,1 0 0 0 0,14 9 0 0 0,-19-13-53 0 0,0 0 0 0 0,0 0 0 0 0,0 0 0 0 0,-1 0 0 0 0,1 1 0 0 0,0-1 1 0 0,-1 1-1 0 0,0 0 0 0 0,0-1 0 0 0,0 1 0 0 0,0 0 0 0 0,2 4 0 0 0,-4-6-11 0 0,0-1 0 0 0,0 1 0 0 0,0 0 0 0 0,1-1 0 0 0,-1 1 0 0 0,0-1 0 0 0,0 1 0 0 0,1 0 0 0 0,-1-1 0 0 0,0 1 0 0 0,1-1 0 0 0,-1 1 0 0 0,0-1 0 0 0,1 1 0 0 0,-1-1 0 0 0,1 1 0 0 0,-1-1 0 0 0,1 0 0 0 0,-1 1 0 0 0,2 0 0 0 0,-2-1-2 0 0,1 0-1 0 0,-1 1 1 0 0,1-1 0 0 0,0 1 0 0 0,-1-1 0 0 0,1 1-1 0 0,-1-1 1 0 0,1 1 0 0 0,-1-1 0 0 0,0 1 0 0 0,1-1 0 0 0,-1 1-1 0 0,1 0 1 0 0,-1-1 0 0 0,0 1 0 0 0,0-1 0 0 0,1 1-1 0 0,-1 0 1 0 0,0-1 0 0 0,0 1 0 0 0,0 1 0 0 0,4 2 28 0 0,-3-3-31 0 0,-1-1 0 0 0,1 0-1 0 0,-1 1 1 0 0,0-1 0 0 0,1 0 0 0 0,-1 1 0 0 0,1-1-1 0 0,-1 1 1 0 0,0-1 0 0 0,1 0 0 0 0,-1 1-1 0 0,0-1 1 0 0,1 1 0 0 0,-1-1 0 0 0,0 1-1 0 0,0 0 1 0 0,1-1 0 0 0,-1 1 0 0 0,0-1-1 0 0,0 1 1 0 0,0-1 0 0 0,0 2 0 0 0,5 7 412 0 0,23 9-312 0 0,-20-13-104 0 0,1-1 0 0 0,0-1 1 0 0,0 1-1 0 0,11 1 0 0 0,-8-3 6 0 0,1 0 1 0 0,0-1-1 0 0,0-1 1 0 0,16-1-1 0 0,-11 1 2 0 0,-2 0-5 0 0,5 1 7 0 0,1-2-1 0 0,0 0 1 0 0,34-7-1 0 0,-47 6-31 0 0,1-1 0 0 0,0 1 0 0 0,0 1 0 0 0,11 0-1 0 0,50-6-570 0 0,-49 6 402 0 0,1-1-1 0 0,35-9 1 0 0,-26 4-197 0 0,89-26-64 0 0,-55 16 52 0 0,158-50 644 0 0,-215 64-127 0 0,0 0 1 0 0,0-1-1 0 0,-1 0 1 0 0,17-10-1 0 0,-4 2-11 0 0,23-25-130 0 0,-41 34 54 0 0,0-1 0 0 0,0 1 0 0 0,0-1-1 0 0,0 0 1 0 0,0 0 0 0 0,-1 0 0 0 0,0-1 0 0 0,0 1 0 0 0,0 0 0 0 0,0-1 0 0 0,-1 0 0 0 0,1 1-1 0 0,-1-1 1 0 0,0-8 0 0 0,10-26-95 0 0,0-16-31 0 0,-10 51 98 0 0,-1 1 0 0 0,1 0-1 0 0,0 0 1 0 0,0-1 0 0 0,0 1 0 0 0,0 0 0 0 0,0 0-1 0 0,3-5 1 0 0,-2 5 4 0 0,0 0 0 0 0,-1 1 0 0 0,0-1-1 0 0,0 0 1 0 0,0-1 0 0 0,0 1 0 0 0,0 0 0 0 0,0-5 0 0 0,10-56 89 0 0,0-18 537 0 0,-22 23 63 0 0,10 50-486 0 0,-1 0-1 0 0,0 0 0 0 0,0 1 1 0 0,-1-1-1 0 0,0 0 1 0 0,-8-15-1 0 0,7 15 11 0 0,-73-142 1626 0 0,74 146-1829 0 0,-1 0 1 0 0,0 1 0 0 0,0-1-1 0 0,0 1 1 0 0,-1 0-1 0 0,-8-6 1 0 0,-36-36 51 0 0,-28-3-126 0 0,68 44 46 0 0,-1-1 0 0 0,1-1 0 0 0,0 1 0 0 0,-13-13 0 0 0,12 7-7 0 0,-1 0-1 0 0,-1 1 1 0 0,1 0 0 0 0,-2 0 0 0 0,-14-8 0 0 0,6 6 14 0 0,15 9-40 0 0,1 0 0 0 0,-1 1 0 0 0,1-1 0 0 0,-1 2 0 0 0,0-1-1 0 0,0 0 1 0 0,-1 1 0 0 0,1 0 0 0 0,0 1 0 0 0,-10-2 0 0 0,-26-1-417 0 0,33 3 399 0 0,-1 0 0 0 0,1 0 0 0 0,0 1-1 0 0,0 0 1 0 0,-14 2 0 0 0,-8 4-24 0 0,18-2 47 0 0,-1-1-1 0 0,-25 2 1 0 0,25-4-9 0 0,1 1-1 0 0,-1 1 1 0 0,1 1-1 0 0,-1 0 1 0 0,1 0-1 0 0,0 1 1 0 0,-19 11-1 0 0,-33 15-109 0 0,46-24 157 0 0,1 2 1 0 0,0 0-1 0 0,-27 18 0 0 0,-20 32 49 0 0,32-16-31 0 0,-5 12-10 0 0,34-48 6 0 0,-1 0-1 0 0,1 0 0 0 0,0 0 0 0 0,-3 9 1 0 0,5-11-7 0 0,-4 9-9 0 0,0-1 0 0 0,1 1-1 0 0,1 0 1 0 0,0 0 0 0 0,1 0-1 0 0,-3 23 1 0 0,-5 15-62 0 0,0 10 16 0 0,11-28-21 0 0,1-27 71 0 0,-1 0-1 0 0,1 0 1 0 0,1 1-1 0 0,-1-1 1 0 0,1 0-1 0 0,1 0 1 0 0,-1-1-1 0 0,1 1 1 0 0,5 8-1 0 0,1 5 29 0 0,8 32 53 0 0,-4-19 17 0 0,-12-28-89 0 0,1 0-1 0 0,-1-1 1 0 0,1 1-1 0 0,0-1 1 0 0,0 1 0 0 0,0-1-1 0 0,1 0 1 0 0,-1 0-1 0 0,1 0 1 0 0,0 0 0 0 0,5 4-1 0 0,47 32 205 0 0,9-12-138 0 0,-46-21-17 0 0,0-1 1 0 0,1-1 0 0 0,-1-1-1 0 0,1-1 1 0 0,31 3 0 0 0,62 3-114 0 0,-93-10 29 0 0,0-1 1 0 0,0-1 0 0 0,32-9 0 0 0,4-1 3 0 0,-21 5 60 0 0,51-21 0 0 0,-35 4-5 0 0,-43 22-31 0 0,0-1 0 0 0,0 0 0 0 0,0 0 0 0 0,0-1 0 0 0,-1 0 0 0 0,11-11 0 0 0,-4 5 5 0 0,-9 7-8 0 0,-1 1 0 0 0,1-1 0 0 0,-1 0 0 0 0,0 0 0 0 0,0-1 0 0 0,0 1 0 0 0,0-1 1 0 0,-1 1-1 0 0,0-1 0 0 0,0 0 0 0 0,0 0 0 0 0,-1 0 0 0 0,1 0 0 0 0,0-5 0 0 0,0-10 33 0 0,0-1 0 0 0,-1-28 1 0 0,-1 30 3 0 0,1 3-7 0 0,0 14-23 0 0,-1-1 1 0 0,1 1-1 0 0,-1 0 0 0 0,0-1 1 0 0,0 1-1 0 0,0 0 1 0 0,0-1-1 0 0,0 1 0 0 0,-1 0 1 0 0,0-4-1 0 0,-18-50 129 0 0,15 46-13 0 0,0 1-1 0 0,-1 0 1 0 0,0 1 0 0 0,-1-1 0 0 0,0 1 0 0 0,-12-13 0 0 0,-20-31 379 0 0,32 44-486 0 0,0 1 1 0 0,-1 0-1 0 0,0 1 0 0 0,0-1 0 0 0,0 2 0 0 0,-1-1 0 0 0,0 1 1 0 0,0 0-1 0 0,0 0 0 0 0,-1 1 0 0 0,1 0 0 0 0,-17-5 0 0 0,1 5-14 0 0,13 1-1 0 0,0 0 0 0 0,0 2 1 0 0,0-1-1 0 0,0 1 0 0 0,0 1 0 0 0,0 0 0 0 0,-14 2 1 0 0,-36 8 98 0 0,29-6-64 0 0,-34 10 0 0 0,53-10-50 0 0,0 0-1 0 0,0 2 1 0 0,0-1-1 0 0,1 2 1 0 0,-1-1 0 0 0,2 2-1 0 0,-1-1 1 0 0,1 2-1 0 0,-20 18 1 0 0,20-14-47 0 0,1 1 0 0 0,0 0 0 0 0,1 0 1 0 0,1 1-1 0 0,-9 20 0 0 0,16-30 57 0 0,0 1 0 0 0,1-1 1 0 0,-1 1-1 0 0,1-1 0 0 0,0 1 0 0 0,0-1 0 0 0,1 1 1 0 0,0 0-1 0 0,0-1 0 0 0,0 0 0 0 0,0 1 0 0 0,1-1 1 0 0,0 0-1 0 0,0 0 0 0 0,5 9 0 0 0,-4-10 18 0 0,0 1 1 0 0,1-1-1 0 0,-1 1 0 0 0,1-1 0 0 0,0 0 0 0 0,0-1 0 0 0,0 1 0 0 0,1-1 0 0 0,0 1 0 0 0,-1-1 1 0 0,1-1-1 0 0,0 1 0 0 0,0-1 0 0 0,0 0 0 0 0,1 0 0 0 0,7 2 0 0 0,4-1 15 0 0,1 0-1 0 0,0-1 0 0 0,34 0 1 0 0,-41-3-37 0 0,-1-1 0 0 0,1 1 0 0 0,0-2 0 0 0,0 1 0 0 0,11-6 0 0 0,5 0-49 0 0,-21 6 54 0 0,-1 0 0 0 0,0 0 1 0 0,0 0-1 0 0,0-1 0 0 0,0 1 0 0 0,0-1 0 0 0,7-6 1 0 0,-10 7 4 0 0,0 0 1 0 0,0 0 0 0 0,0 0 0 0 0,0 0-1 0 0,-1 0 1 0 0,1 0 0 0 0,-1 0 0 0 0,1 0-1 0 0,-1-1 1 0 0,0 1 0 0 0,0 0 0 0 0,0-1-1 0 0,0 1 1 0 0,-1-1 0 0 0,1 0 0 0 0,0 1-1 0 0,-1-1 1 0 0,0-2 0 0 0,11-59-436 0 0,-11 64 443 0 0,0-1 0 0 0,-1 1-1 0 0,1-1 1 0 0,-1 0 0 0 0,1 1 0 0 0,-1-1-1 0 0,1 1 1 0 0,-1-1 0 0 0,1 1-1 0 0,-1-1 1 0 0,1 1 0 0 0,-1 0-1 0 0,0-1 1 0 0,1 1 0 0 0,-1 0 0 0 0,0-1-1 0 0,1 1 1 0 0,-1 0 0 0 0,0 0-1 0 0,1 0 1 0 0,-1 0 0 0 0,0 0 0 0 0,1-1-1 0 0,-1 1 1 0 0,0 0 0 0 0,-1 1-1 0 0,-22-2-116 0 0,23 1 64 0 0,0 0-42 0 0,1 0-33 0 0,-18-12-8748 0 0,8 8 2941 0 0,5 1 4233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6-16T17:50:46.577"/>
    </inkml:context>
    <inkml:brush xml:id="br0">
      <inkml:brushProperty name="width" value="0.35" units="cm"/>
      <inkml:brushProperty name="height" value="0.35" units="cm"/>
      <inkml:brushProperty name="color" value="#966F00"/>
    </inkml:brush>
  </inkml:definitions>
  <inkml:trace contextRef="#ctx0" brushRef="#br0">28 102 60 0 0,'-3'-17'5418'0'0,"0"3"-3515"0"0,-3 7-305 0 0,5 6-1541 0 0,0 1-1 0 0,1 0 0 0 0,-1-1 1 0 0,1 1-1 0 0,-1-1 0 0 0,0 1 1 0 0,1-1-1 0 0,-1 1 1 0 0,1-1-1 0 0,-1 1 0 0 0,1-1 1 0 0,-1 0-1 0 0,1 1 1 0 0,0-1-1 0 0,-1 1 0 0 0,1-1 1 0 0,0 0-1 0 0,0 0 0 0 0,-1 1 1 0 0,1-1-1 0 0,0-1 1 0 0,0 1 6 0 0,0 1-10 0 0,0 0-9 0 0,0 0-4 0 0,-5-6 318 0 0,4 9-758 0 0,1-3 391 0 0,0 0 3 0 0,0 0 8 0 0,0 0 2 0 0,0 0 0 0 0,22 6 17 0 0,17-3 86 0 0,3-9 25 0 0,-41 6-136 0 0,-1 0 0 0 0,0 0 0 0 0,0 0 0 0 0,0 0 0 0 0,27 31-108 0 0,-6 9 563 0 0,1-12-426 0 0,-18-25 4 0 0,0 1-1 0 0,-1-1 1 0 0,1 0 0 0 0,1 0-1 0 0,-1 0 1 0 0,6 2 0 0 0,-5-2 18 0 0,22 15 12 0 0,11 10-75 0 0,-37-28 8 0 0,25 24-14 0 0,7 4-5 0 0,16-3 276 0 0,-48-25-252 0 0,5 12-42 0 0,-5-11 43 0 0,13 5 102 0 0,-13-6-81 0 0,-1 0 1 0 0,0 0-1 0 0,0 0-6 0 0,0 0 0 0 0,12 3 150 0 0,-8-3-164 0 0,-3 0 15 0 0,-40-10-264 0 0,32 10 276 0 0,-1-1 0 0 0,1 0 0 0 0,0 0 0 0 0,0-1 0 0 0,-1 0 0 0 0,1 0-1 0 0,0-1 1 0 0,-10-6 0 0 0,-16-22 592 0 0,6 6-620 0 0,-1 5-222 0 0,27 19 209 0 0,-21-14 98 0 0,2 6 30 0 0,19 9-95 0 0,-17-13 290 0 0,15 11-298 0 0,2 1 5 0 0,-4-8 98 0 0,5 9-111 0 0,-1-1-1 0 0,1 1 1 0 0,-1 0 0 0 0,1-1 0 0 0,-1 1 0 0 0,1-1 0 0 0,0 1 0 0 0,-1-1 0 0 0,1 1-1 0 0,-1-1 1 0 0,1 1 0 0 0,0-1 0 0 0,0 1 0 0 0,-1-1 0 0 0,1 0 0 0 0,0 1 0 0 0,0-1 0 0 0,0 1-1 0 0,0-1 1 0 0,0 0 0 0 0,0 1 0 0 0,-1-1 0 0 0,1 0 0 0 0,1 1 0 0 0,-1-1 0 0 0,0 0 0 0 0,-4-12-21 0 0,3 11 4 0 0,0-1 1 0 0,0 1-1 0 0,0-1 0 0 0,0 0 1 0 0,0 0-1 0 0,1 1 0 0 0,-1-1 1 0 0,1-4-1 0 0,0 4-13 0 0,-1 3 26 0 0,1-1 0 0 0,0 0 0 0 0,0 1 1 0 0,0-1-1 0 0,0 0 0 0 0,0 1 1 0 0,0-1-1 0 0,0 1 0 0 0,0-1 0 0 0,1 0 1 0 0,-1 1-1 0 0,0-1 0 0 0,0 0 0 0 0,0 1 1 0 0,1-1-1 0 0,-1 1 0 0 0,0-1 0 0 0,1 0 1 0 0,-1 1-1 0 0,0-1 0 0 0,1 1 0 0 0,-1-1 1 0 0,2 0-1 0 0,-1-3 2 0 0,-1 1 0 0 0,1-1 0 0 0,0 0 0 0 0,-1 0 0 0 0,0 0 0 0 0,0 0 0 0 0,0 0 0 0 0,-2-8 0 0 0,1-1 8 0 0,1 10-10 0 0,0 3-1 0 0,0-1 0 0 0,0 0 0 0 0,-1 1 0 0 0,1-1 0 0 0,0 1 0 0 0,0-1 1 0 0,0 0-1 0 0,0 1 0 0 0,0-1 0 0 0,0 0 0 0 0,0 1 0 0 0,0-1 0 0 0,0 0 0 0 0,1 1 0 0 0,-1-1 0 0 0,0 0 0 0 0,0 1 0 0 0,0-1 0 0 0,1 0 0 0 0,-1 1 1 0 0,0-1-1 0 0,1 1 0 0 0,-1-1 0 0 0,1 1 0 0 0,-1-1 0 0 0,0 1 0 0 0,1-1 0 0 0,0 0 0 0 0,0 1-77 0 0,-1 0-25 0 0,0 0-26 0 0,0 0-20 0 0,0 0 4 0 0,0 0 13 0 0,0 0 21 0 0,11 40 54 0 0,-3-14 253 0 0,0 3-80 0 0,-7-25-101 0 0,0 0 1 0 0,0 1-1 0 0,0-1 0 0 0,1 0 0 0 0,0-1 0 0 0,-1 1 1 0 0,1 0-1 0 0,0 0 0 0 0,1-1 0 0 0,-1 1 1 0 0,1-1-1 0 0,3 3 0 0 0,32 25 46 0 0,-15-15-88 0 0,-21-15 31 0 0,1 1-1 0 0,-1 0 1 0 0,0-1 0 0 0,0 1-1 0 0,1-1 1 0 0,-1 0-1 0 0,1 1 1 0 0,-1-1-1 0 0,1-1 1 0 0,4 2-1 0 0,10 7-16 0 0,10 7-58 0 0,-22-3 35 0 0,-5-12 36 0 0,0 0 1 0 0,1 0 0 0 0,-1 1-1 0 0,0-1 1 0 0,1 0 0 0 0,-1 0-1 0 0,0 0 1 0 0,1 0-1 0 0,0 0 1 0 0,-1 0 0 0 0,1 0-1 0 0,-1 0 1 0 0,1 0-1 0 0,1 1 1 0 0,7 9-22 0 0,2 6-19 0 0,-10-15 32 0 0,0-1 3 0 0,0 0 1 0 0,0 0-1 0 0,0 0 1 0 0,0 0-1 0 0,0 0 1 0 0,-1 0-1 0 0,1 0 1 0 0,0 0-1 0 0,-1 0 1 0 0,1 1-1 0 0,-1-1 1 0 0,1 0-1 0 0,-1 0 1 0 0,1 3-1 0 0,0-3 1 0 0,2 1 6 0 0,-2-1 2 0 0,-1 2-1 0 0,1 0-2 0 0,3 1 216 0 0,-12-2-170 0 0,-5-2 20 0 0,10 0-1 0 0,0 0 0 0 0,0-1-1 0 0,0 1 1 0 0,0-1 0 0 0,0 1-1 0 0,0-1 1 0 0,0 0 0 0 0,0-1 0 0 0,0 1-1 0 0,1 0 1 0 0,-1-1 0 0 0,1 1-1 0 0,-1-1 1 0 0,1 0 0 0 0,-1 0 0 0 0,-2-3-1 0 0,-15-10 154 0 0,-8-18-69 0 0,22 29-199 0 0,0 0 1 0 0,1-1-1 0 0,0 1 0 0 0,0-1 0 0 0,1 0 1 0 0,-1 0-1 0 0,-3-6 0 0 0,2 3 149 0 0,5 7-97 0 0,0 0 0 0 0,0 0 0 0 0,0 0 1 0 0,0 0-1 0 0,1 0 0 0 0,-1 0 0 0 0,0 0 0 0 0,0 0 0 0 0,1-1 1 0 0,-1 1-1 0 0,1 0 0 0 0,-1 0 0 0 0,0-2 0 0 0,1 2-5 0 0,0 0 0 0 0,0 0 0 0 0,0 0 0 0 0,-1 0-1 0 0,1 0 1 0 0,0 0 0 0 0,-1 0 0 0 0,1 0 0 0 0,-1 0 0 0 0,1 0-1 0 0,-1 0 1 0 0,1 1 0 0 0,-1-1 0 0 0,0 0 0 0 0,1 0-1 0 0,-1 1 1 0 0,0-1 0 0 0,0 0 0 0 0,1 1 0 0 0,-1-1 0 0 0,-2 0-1 0 0,2 0 5 0 0,0 1-1 0 0,0-1 1 0 0,0 0-1 0 0,0 1 1 0 0,1-1-1 0 0,-1 0 1 0 0,0 1-1 0 0,0-1 0 0 0,1 0 1 0 0,-1 0-1 0 0,0 0 1 0 0,1 0-1 0 0,-1 0 1 0 0,1 0-1 0 0,-1 0 0 0 0,1 0 1 0 0,-1 0-1 0 0,1 0 1 0 0,0 0-1 0 0,0 0 1 0 0,-1 0-1 0 0,1-1 1 0 0,0 1 4 0 0,0 0 0 0 0,0 0 0 0 0,-1 0 0 0 0,1 0 0 0 0,0 0 0 0 0,0 0 1 0 0,-1 0-1 0 0,1 0 0 0 0,-1 0 0 0 0,1 1 0 0 0,-1-1 0 0 0,1 0 1 0 0,-1 0-1 0 0,0 0 0 0 0,1 1 0 0 0,-1-1 0 0 0,0 0 0 0 0,0 1 0 0 0,1-1 1 0 0,-1 1-1 0 0,0-1 0 0 0,0 1 0 0 0,-1-1 0 0 0,1 0 0 0 0,0 1 0 0 0,1-1 0 0 0,-1 1 1 0 0,0-1-1 0 0,0 1 0 0 0,0-1 0 0 0,1 1 0 0 0,-1-1 0 0 0,0 0 0 0 0,1 1 0 0 0,-1-1 0 0 0,1 0 1 0 0,-1 0-1 0 0,1 0 0 0 0,-1 1 0 0 0,1-1 0 0 0,-1 0 0 0 0,1 0 0 0 0,0 0 0 0 0,-1 0 0 0 0,1 0 0 0 0,0-1 1 0 0,-2-3 72 0 0,-1 1 1 0 0,1-1 0 0 0,-1 1-1 0 0,0 0 1 0 0,-7-8 0 0 0,-10-18 44 0 0,19 27-124 0 0,1 2 2 0 0,0 1 0 0 0,0-1 0 0 0,-1 0 0 0 0,1 0 0 0 0,0 1 1 0 0,-1-1-1 0 0,1 0 0 0 0,0 1 0 0 0,-1-1 0 0 0,1 1 1 0 0,-1-1-1 0 0,1 0 0 0 0,-1 1 0 0 0,1-1 0 0 0,-1 1 0 0 0,1-1 1 0 0,-1 1-1 0 0,0 0 0 0 0,1-1 0 0 0,-1 1 0 0 0,1-1 0 0 0,-1 1 1 0 0,0 0-1 0 0,0 0 0 0 0,1-1 0 0 0,-2 1 0 0 0,1 0-1 0 0,0 0-1 0 0,1 0 0 0 0,-1-1 1 0 0,0 1-1 0 0,1 0 0 0 0,-1 0 0 0 0,1-1 1 0 0,-1 1-1 0 0,0 0 0 0 0,1-1 1 0 0,-1 1-1 0 0,1 0 0 0 0,-1-1 1 0 0,1 1-1 0 0,-1-1 0 0 0,1 1 1 0 0,0-1-1 0 0,-1 1 0 0 0,1-1 0 0 0,-1 1 1 0 0,1-1-1 0 0,0 0 0 0 0,0 1 1 0 0,-1-1-1 0 0,1-1 0 0 0,-43-24-742 0 0,42 25 616 0 0,1 1-54 0 0,-14-4-3654 0 0,5 2-2223 0 0,5 2 4287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6-16T17:51:06.589"/>
    </inkml:context>
    <inkml:brush xml:id="br0">
      <inkml:brushProperty name="width" value="0.35" units="cm"/>
      <inkml:brushProperty name="height" value="0.35" units="cm"/>
      <inkml:brushProperty name="color" value="#966F00"/>
    </inkml:brush>
  </inkml:definitions>
  <inkml:trace contextRef="#ctx0" brushRef="#br0">159 420 1140 0 0,'2'0'7196'0'0,"4"0"-3885"0"0,25 0-4131 0 0,111-36 822 0 0,-66 17-26 0 0,-33 9 42 0 0,-27 7-33 0 0,0 0-1 0 0,0-1 1 0 0,-1-1-1 0 0,20-9 1 0 0,-21 7 8 0 0,0 0 1 0 0,1 2-1 0 0,26-7 1 0 0,-26 8-17 0 0,5-3-55 0 0,-1 0-1 0 0,23-13 1 0 0,51-20-340 0 0,0-9 470 0 0,-10-3-340 0 0,-74 47 276 0 0,4-3 25 0 0,0 2 0 0 0,0-1 1 0 0,16-4-1 0 0,-22 8-34 0 0,1 1-1 0 0,0-1 1 0 0,-1 0 0 0 0,1 0 0 0 0,-1-1-1 0 0,0 0 1 0 0,0-1 0 0 0,-1 0-1 0 0,11-9 1 0 0,-8 8-104 0 0,-8 5 118 0 0,0 1 1 0 0,-1 0-1 0 0,1-1 1 0 0,0 1 0 0 0,0-1-1 0 0,-1 1 1 0 0,1-1-1 0 0,-1 1 1 0 0,1-1 0 0 0,0 1-1 0 0,-1-1 1 0 0,1 1-1 0 0,-1-1 1 0 0,1 0 0 0 0,-1 1-1 0 0,0-1 1 0 0,1 0-1 0 0,-1 1 1 0 0,0-1-1 0 0,1 0 1 0 0,-1 0 0 0 0,0 0-1 0 0,0 0 1 0 0,6-6-26 0 0,-3 2 56 0 0,-17 8 109 0 0,-31 12 581 0 0,33-10-682 0 0,-1-1 1 0 0,0 0 0 0 0,0 0-1 0 0,-1-1 1 0 0,-24 1 0 0 0,19-2 24 0 0,0 0 1 0 0,1 1 0 0 0,-29 9 0 0 0,17-1-109 0 0,25-8 65 0 0,-1-1 0 0 0,1 0-1 0 0,-1 0 1 0 0,0-1 0 0 0,0 0 0 0 0,-7 1-1 0 0,-32 9 116 0 0,37-9-119 0 0,0 1 0 0 0,1-1-1 0 0,-1-1 1 0 0,-10 2 0 0 0,10-3 16 0 0,-1 1 0 0 0,0 1 0 0 0,1 0 1 0 0,-1 0-1 0 0,1 0 0 0 0,0 1 0 0 0,-14 7 1 0 0,-27 8 6 0 0,0-5-33 0 0,32-9-240 0 0,-1 0 0 0 0,-34 2 1 0 0,52-6 226 0 0,-2-1 14 0 0,0 0 0 0 0,1 0 0 0 0,-1 1 0 0 0,0-1 0 0 0,0 0 0 0 0,0 1 0 0 0,0-1 0 0 0,1 1 1 0 0,-1-1-1 0 0,0 1 0 0 0,-4 0 0 0 0,-13-4 173 0 0,17 3-165 0 0,0 0 0 0 0,0 0-1 0 0,-1 0 1 0 0,1 1-1 0 0,0-1 1 0 0,0 1 0 0 0,-1 0-1 0 0,1 0 1 0 0,0 0 0 0 0,-1 0-1 0 0,1 0 1 0 0,0 0 0 0 0,0 0-1 0 0,-1 1 1 0 0,1-1-1 0 0,0 1 1 0 0,0 0 0 0 0,-1-1-1 0 0,1 1 1 0 0,-2 2 0 0 0,-44 12-287 0 0,40-13 246 0 0,6-2 31 0 0,1 0-1 0 0,0 0 0 0 0,-1 0 1 0 0,1 0-1 0 0,0 0 0 0 0,-1 0 0 0 0,1 0 1 0 0,0 1-1 0 0,0-1 0 0 0,-1 0 1 0 0,1 1-1 0 0,0-1 0 0 0,0 1 0 0 0,0 0 1 0 0,-1-1-1 0 0,1 1 0 0 0,-1 1 1 0 0,-54 18-787 0 0,24-9 408 0 0,31-10 365 0 0,-27 5-411 0 0,-19 21 104 0 0,46-27 286 0 0,-3 2-3 0 0,0 0 0 0 0,0-1 0 0 0,1 0-1 0 0,-1 0 1 0 0,0 0 0 0 0,-7 1 0 0 0,-25 4 214 0 0,33-6-133 0 0,1 1 0 0 0,0 0 0 0 0,-1 0 0 0 0,1 0 0 0 0,0 1 0 0 0,0-1 0 0 0,0 0 0 0 0,0 1 0 0 0,-3 2 0 0 0,-9 6 265 0 0,14-10-281 0 0,-1 6-2 0 0,-1-4-20 0 0,1-1-1 0 0,0 0 1 0 0,-1 1 0 0 0,1-1-1 0 0,0 0 1 0 0,0 1 0 0 0,0 0 0 0 0,0-1-1 0 0,0 1 1 0 0,1 0 0 0 0,-1-1 0 0 0,0 1-1 0 0,1 0 1 0 0,-1 0 0 0 0,1-1-1 0 0,-1 5 1 0 0,1-6 0 0 0,0 1 0 0 0,0 0 1 0 0,0-1-1 0 0,0 1 0 0 0,0 0 0 0 0,-1-1 0 0 0,1 1 0 0 0,0 0 0 0 0,0-1 0 0 0,-1 1 0 0 0,1-1 1 0 0,0 1-1 0 0,-1 0 0 0 0,1-1 0 0 0,0 1 0 0 0,-1-1 0 0 0,1 1 0 0 0,-1-1 0 0 0,1 1 0 0 0,-1-1 1 0 0,0 1-1 0 0,0-1 9 0 0,0 1 0 0 0,1 0 0 0 0,-1-1 0 0 0,0 1 0 0 0,1 0 0 0 0,-1-1 0 0 0,1 1 0 0 0,-1 0 0 0 0,1-1-1 0 0,-1 1 1 0 0,1 0 0 0 0,-1 0 0 0 0,1 0 0 0 0,0-1 0 0 0,0 1 0 0 0,-1 0 0 0 0,1 0 0 0 0,0 0 0 0 0,0 0 0 0 0,0 0 0 0 0,0 1 0 0 0,-5 1-12 0 0,0 18 502 0 0,4-19-497 0 0,1-1 0 0 0,0 0 0 0 0,0 0 0 0 0,0 0-1 0 0,-1 0 1 0 0,1 0 0 0 0,0 0 0 0 0,0 1 0 0 0,1-1 0 0 0,-1 0-1 0 0,0 0 1 0 0,0 0 0 0 0,0 0 0 0 0,1 0 0 0 0,-1 0 0 0 0,1 0 0 0 0,-1 0-1 0 0,1 0 1 0 0,-1 0 0 0 0,1 0 0 0 0,-1 0 0 0 0,1 0 0 0 0,0 0-1 0 0,0 0 1 0 0,-1 0 0 0 0,1-1 0 0 0,0 1 0 0 0,0 0 0 0 0,0-1-1 0 0,1 2 1 0 0,0 0 21 0 0,-1-2-30 0 0,43 1-318 0 0,54-26-83 0 0,-89 22 366 0 0,-5 2 15 0 0,-1 0-1 0 0,1 0 1 0 0,0 1 0 0 0,0-1-1 0 0,0 1 1 0 0,1 0 0 0 0,7 1 0 0 0,10-8-7811 0 0,-22 7 6516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0B2CF5-66A6-4875-9254-4FD4025E2C86}" type="datetimeFigureOut">
              <a:rPr lang="en-US" smtClean="0"/>
              <a:t>6/16/2021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04ACFF-6585-4F39-B415-8961710C4446}" type="slidenum">
              <a:rPr lang="en-US" smtClean="0"/>
              <a:t>‹#›</a:t>
            </a:fld>
            <a:endParaRPr lang="en-US"/>
          </a:p>
        </p:txBody>
      </p:sp>
    </p:spTree>
    <p:extLst>
      <p:ext uri="{BB962C8B-B14F-4D97-AF65-F5344CB8AC3E}">
        <p14:creationId xmlns:p14="http://schemas.microsoft.com/office/powerpoint/2010/main" val="1789270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r>
              <a:rPr lang="en-US" dirty="0"/>
              <a:t>Many surveys suggest </a:t>
            </a:r>
            <a:r>
              <a:rPr lang="en-US" dirty="0" err="1"/>
              <a:t>dockless</a:t>
            </a:r>
            <a:r>
              <a:rPr lang="en-US" dirty="0"/>
              <a:t> micromobility trips substitute for car travel roughly 35% of the time in US cities</a:t>
            </a:r>
          </a:p>
          <a:p>
            <a:pPr marL="228600" indent="-228600">
              <a:buAutoNum type="arabicParenBoth"/>
            </a:pPr>
            <a:r>
              <a:rPr lang="en-US" dirty="0"/>
              <a:t>Our modeling in the Sacramento region suggests a 1,000-vehicle system (pre-</a:t>
            </a:r>
            <a:r>
              <a:rPr lang="en-US" dirty="0" err="1"/>
              <a:t>covid</a:t>
            </a:r>
            <a:r>
              <a:rPr lang="en-US" dirty="0"/>
              <a:t>) resulted in 2,200 VMT reduced per day (ignoring operational VMT)</a:t>
            </a:r>
          </a:p>
          <a:p>
            <a:pPr marL="228600" indent="-228600">
              <a:buAutoNum type="arabicParenBoth"/>
            </a:pPr>
            <a:r>
              <a:rPr lang="en-US" dirty="0"/>
              <a:t>But even these estimates are problematic. Micromobility services can alter travel patterns beyond trip-level substitution (as illustrated in the bottom left)</a:t>
            </a:r>
          </a:p>
          <a:p>
            <a:pPr marL="228600" indent="-228600">
              <a:buAutoNum type="arabicParenBoth"/>
            </a:pPr>
            <a:r>
              <a:rPr lang="en-US" dirty="0"/>
              <a:t>What we need are more nuanced estimates of how travel changes because of micromobility services (something we are doing at UC Davis with longitudinal GPS travel diaries)</a:t>
            </a:r>
          </a:p>
          <a:p>
            <a:pPr marL="228600" indent="-228600">
              <a:buAutoNum type="arabicParenBoth"/>
            </a:pPr>
            <a:r>
              <a:rPr lang="en-US" dirty="0"/>
              <a:t>But even if we account for operational VMT, have better metrics travel substitutes and compliments, the potential of micromobility services is greater than we see today. </a:t>
            </a:r>
          </a:p>
          <a:p>
            <a:pPr marL="228600" indent="-228600">
              <a:buAutoNum type="arabicParenBoth"/>
            </a:pPr>
            <a:r>
              <a:rPr lang="en-US" dirty="0"/>
              <a:t>The future is uncertain, but micromobility services will be just one facet of a sustainable future, one that will require a lot more than scooter tech and </a:t>
            </a:r>
            <a:r>
              <a:rPr lang="en-US" dirty="0" err="1"/>
              <a:t>MaaS</a:t>
            </a:r>
            <a:r>
              <a:rPr lang="en-US" dirty="0"/>
              <a:t> platforms. Re-envisioning cities with improved access such as networked polycentric designs (such as that on the bottom right) with safe and comfortable infrastructure is necessary for unlocking the sustainability benefits of micromobility services. </a:t>
            </a:r>
          </a:p>
        </p:txBody>
      </p:sp>
      <p:sp>
        <p:nvSpPr>
          <p:cNvPr id="4" name="Slide Number Placeholder 3"/>
          <p:cNvSpPr>
            <a:spLocks noGrp="1"/>
          </p:cNvSpPr>
          <p:nvPr>
            <p:ph type="sldNum" sz="quarter" idx="5"/>
          </p:nvPr>
        </p:nvSpPr>
        <p:spPr/>
        <p:txBody>
          <a:bodyPr/>
          <a:lstStyle/>
          <a:p>
            <a:fld id="{2E04ACFF-6585-4F39-B415-8961710C4446}" type="slidenum">
              <a:rPr lang="en-US" smtClean="0"/>
              <a:t>1</a:t>
            </a:fld>
            <a:endParaRPr lang="en-US"/>
          </a:p>
        </p:txBody>
      </p:sp>
    </p:spTree>
    <p:extLst>
      <p:ext uri="{BB962C8B-B14F-4D97-AF65-F5344CB8AC3E}">
        <p14:creationId xmlns:p14="http://schemas.microsoft.com/office/powerpoint/2010/main" val="2358046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09086-F020-4A0B-91EA-725D86B253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8B2CAE-3A5B-4A93-87BF-F101967452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5BA110-D37A-414D-8B9A-3B666CAE9F62}"/>
              </a:ext>
            </a:extLst>
          </p:cNvPr>
          <p:cNvSpPr>
            <a:spLocks noGrp="1"/>
          </p:cNvSpPr>
          <p:nvPr>
            <p:ph type="dt" sz="half" idx="10"/>
          </p:nvPr>
        </p:nvSpPr>
        <p:spPr/>
        <p:txBody>
          <a:bodyPr/>
          <a:lstStyle/>
          <a:p>
            <a:fld id="{171B8BD3-CFDD-4238-8A28-BE876206CD33}" type="datetimeFigureOut">
              <a:rPr lang="en-US" smtClean="0"/>
              <a:t>6/16/2021</a:t>
            </a:fld>
            <a:endParaRPr lang="en-US"/>
          </a:p>
        </p:txBody>
      </p:sp>
      <p:sp>
        <p:nvSpPr>
          <p:cNvPr id="5" name="Footer Placeholder 4">
            <a:extLst>
              <a:ext uri="{FF2B5EF4-FFF2-40B4-BE49-F238E27FC236}">
                <a16:creationId xmlns:a16="http://schemas.microsoft.com/office/drawing/2014/main" id="{EE3F94CB-DE87-4869-9FB0-5605D19F18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23BF81-88F8-444C-8E03-64635D092D23}"/>
              </a:ext>
            </a:extLst>
          </p:cNvPr>
          <p:cNvSpPr>
            <a:spLocks noGrp="1"/>
          </p:cNvSpPr>
          <p:nvPr>
            <p:ph type="sldNum" sz="quarter" idx="12"/>
          </p:nvPr>
        </p:nvSpPr>
        <p:spPr/>
        <p:txBody>
          <a:bodyPr/>
          <a:lstStyle/>
          <a:p>
            <a:fld id="{C4296B11-6CA4-4E7F-80D2-EF7E56EDF5C8}" type="slidenum">
              <a:rPr lang="en-US" smtClean="0"/>
              <a:t>‹#›</a:t>
            </a:fld>
            <a:endParaRPr lang="en-US"/>
          </a:p>
        </p:txBody>
      </p:sp>
    </p:spTree>
    <p:extLst>
      <p:ext uri="{BB962C8B-B14F-4D97-AF65-F5344CB8AC3E}">
        <p14:creationId xmlns:p14="http://schemas.microsoft.com/office/powerpoint/2010/main" val="2812877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4F665-6231-4B96-BA83-A8E2710D5F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7B4A8A3-E1A7-451A-B6CA-2031878F17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CF8D02-4856-4ED6-ACCA-EF43E68EE5D2}"/>
              </a:ext>
            </a:extLst>
          </p:cNvPr>
          <p:cNvSpPr>
            <a:spLocks noGrp="1"/>
          </p:cNvSpPr>
          <p:nvPr>
            <p:ph type="dt" sz="half" idx="10"/>
          </p:nvPr>
        </p:nvSpPr>
        <p:spPr/>
        <p:txBody>
          <a:bodyPr/>
          <a:lstStyle/>
          <a:p>
            <a:fld id="{171B8BD3-CFDD-4238-8A28-BE876206CD33}" type="datetimeFigureOut">
              <a:rPr lang="en-US" smtClean="0"/>
              <a:t>6/16/2021</a:t>
            </a:fld>
            <a:endParaRPr lang="en-US"/>
          </a:p>
        </p:txBody>
      </p:sp>
      <p:sp>
        <p:nvSpPr>
          <p:cNvPr id="5" name="Footer Placeholder 4">
            <a:extLst>
              <a:ext uri="{FF2B5EF4-FFF2-40B4-BE49-F238E27FC236}">
                <a16:creationId xmlns:a16="http://schemas.microsoft.com/office/drawing/2014/main" id="{3E0840B4-314B-4137-9FA5-6ABD16D97E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AD3EEF-3713-4299-BA05-D49C6DFB801E}"/>
              </a:ext>
            </a:extLst>
          </p:cNvPr>
          <p:cNvSpPr>
            <a:spLocks noGrp="1"/>
          </p:cNvSpPr>
          <p:nvPr>
            <p:ph type="sldNum" sz="quarter" idx="12"/>
          </p:nvPr>
        </p:nvSpPr>
        <p:spPr/>
        <p:txBody>
          <a:bodyPr/>
          <a:lstStyle/>
          <a:p>
            <a:fld id="{C4296B11-6CA4-4E7F-80D2-EF7E56EDF5C8}" type="slidenum">
              <a:rPr lang="en-US" smtClean="0"/>
              <a:t>‹#›</a:t>
            </a:fld>
            <a:endParaRPr lang="en-US"/>
          </a:p>
        </p:txBody>
      </p:sp>
    </p:spTree>
    <p:extLst>
      <p:ext uri="{BB962C8B-B14F-4D97-AF65-F5344CB8AC3E}">
        <p14:creationId xmlns:p14="http://schemas.microsoft.com/office/powerpoint/2010/main" val="3951889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CAE4AC-572D-4ADF-B401-6649616415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7BFA42-76A0-4EC2-84D5-158037FE3A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5D0BB-6B1E-4040-9775-BD1AF8B6E0C8}"/>
              </a:ext>
            </a:extLst>
          </p:cNvPr>
          <p:cNvSpPr>
            <a:spLocks noGrp="1"/>
          </p:cNvSpPr>
          <p:nvPr>
            <p:ph type="dt" sz="half" idx="10"/>
          </p:nvPr>
        </p:nvSpPr>
        <p:spPr/>
        <p:txBody>
          <a:bodyPr/>
          <a:lstStyle/>
          <a:p>
            <a:fld id="{171B8BD3-CFDD-4238-8A28-BE876206CD33}" type="datetimeFigureOut">
              <a:rPr lang="en-US" smtClean="0"/>
              <a:t>6/16/2021</a:t>
            </a:fld>
            <a:endParaRPr lang="en-US"/>
          </a:p>
        </p:txBody>
      </p:sp>
      <p:sp>
        <p:nvSpPr>
          <p:cNvPr id="5" name="Footer Placeholder 4">
            <a:extLst>
              <a:ext uri="{FF2B5EF4-FFF2-40B4-BE49-F238E27FC236}">
                <a16:creationId xmlns:a16="http://schemas.microsoft.com/office/drawing/2014/main" id="{9B72ED6E-0718-442A-97AA-10A837B9D8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E9FFE5-9888-4956-B49E-3FFA37B61EF5}"/>
              </a:ext>
            </a:extLst>
          </p:cNvPr>
          <p:cNvSpPr>
            <a:spLocks noGrp="1"/>
          </p:cNvSpPr>
          <p:nvPr>
            <p:ph type="sldNum" sz="quarter" idx="12"/>
          </p:nvPr>
        </p:nvSpPr>
        <p:spPr/>
        <p:txBody>
          <a:bodyPr/>
          <a:lstStyle/>
          <a:p>
            <a:fld id="{C4296B11-6CA4-4E7F-80D2-EF7E56EDF5C8}" type="slidenum">
              <a:rPr lang="en-US" smtClean="0"/>
              <a:t>‹#›</a:t>
            </a:fld>
            <a:endParaRPr lang="en-US"/>
          </a:p>
        </p:txBody>
      </p:sp>
    </p:spTree>
    <p:extLst>
      <p:ext uri="{BB962C8B-B14F-4D97-AF65-F5344CB8AC3E}">
        <p14:creationId xmlns:p14="http://schemas.microsoft.com/office/powerpoint/2010/main" val="1245066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7BBBB-B89A-4855-9407-D14D7C4223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59B866-3D6F-4B11-A822-108A4ABB1C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8D4F22-DFC1-432F-A39D-5C601B0317F8}"/>
              </a:ext>
            </a:extLst>
          </p:cNvPr>
          <p:cNvSpPr>
            <a:spLocks noGrp="1"/>
          </p:cNvSpPr>
          <p:nvPr>
            <p:ph type="dt" sz="half" idx="10"/>
          </p:nvPr>
        </p:nvSpPr>
        <p:spPr/>
        <p:txBody>
          <a:bodyPr/>
          <a:lstStyle/>
          <a:p>
            <a:fld id="{171B8BD3-CFDD-4238-8A28-BE876206CD33}" type="datetimeFigureOut">
              <a:rPr lang="en-US" smtClean="0"/>
              <a:t>6/16/2021</a:t>
            </a:fld>
            <a:endParaRPr lang="en-US"/>
          </a:p>
        </p:txBody>
      </p:sp>
      <p:sp>
        <p:nvSpPr>
          <p:cNvPr id="5" name="Footer Placeholder 4">
            <a:extLst>
              <a:ext uri="{FF2B5EF4-FFF2-40B4-BE49-F238E27FC236}">
                <a16:creationId xmlns:a16="http://schemas.microsoft.com/office/drawing/2014/main" id="{F5766674-75D8-4031-87B0-29CE3A1002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FD7C1-F8FC-49AE-AF6A-F647EB80364F}"/>
              </a:ext>
            </a:extLst>
          </p:cNvPr>
          <p:cNvSpPr>
            <a:spLocks noGrp="1"/>
          </p:cNvSpPr>
          <p:nvPr>
            <p:ph type="sldNum" sz="quarter" idx="12"/>
          </p:nvPr>
        </p:nvSpPr>
        <p:spPr/>
        <p:txBody>
          <a:bodyPr/>
          <a:lstStyle/>
          <a:p>
            <a:fld id="{C4296B11-6CA4-4E7F-80D2-EF7E56EDF5C8}" type="slidenum">
              <a:rPr lang="en-US" smtClean="0"/>
              <a:t>‹#›</a:t>
            </a:fld>
            <a:endParaRPr lang="en-US"/>
          </a:p>
        </p:txBody>
      </p:sp>
    </p:spTree>
    <p:extLst>
      <p:ext uri="{BB962C8B-B14F-4D97-AF65-F5344CB8AC3E}">
        <p14:creationId xmlns:p14="http://schemas.microsoft.com/office/powerpoint/2010/main" val="1930741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A40A5-A1F7-4D14-B36F-5C8CEEEA66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896E3B-56D1-4BAA-89EA-B444E49FA1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7D2A5E-CB6F-45BD-8B52-290ECD4B32A1}"/>
              </a:ext>
            </a:extLst>
          </p:cNvPr>
          <p:cNvSpPr>
            <a:spLocks noGrp="1"/>
          </p:cNvSpPr>
          <p:nvPr>
            <p:ph type="dt" sz="half" idx="10"/>
          </p:nvPr>
        </p:nvSpPr>
        <p:spPr/>
        <p:txBody>
          <a:bodyPr/>
          <a:lstStyle/>
          <a:p>
            <a:fld id="{171B8BD3-CFDD-4238-8A28-BE876206CD33}" type="datetimeFigureOut">
              <a:rPr lang="en-US" smtClean="0"/>
              <a:t>6/16/2021</a:t>
            </a:fld>
            <a:endParaRPr lang="en-US"/>
          </a:p>
        </p:txBody>
      </p:sp>
      <p:sp>
        <p:nvSpPr>
          <p:cNvPr id="5" name="Footer Placeholder 4">
            <a:extLst>
              <a:ext uri="{FF2B5EF4-FFF2-40B4-BE49-F238E27FC236}">
                <a16:creationId xmlns:a16="http://schemas.microsoft.com/office/drawing/2014/main" id="{9FA1B35D-D702-4D39-AB82-07BC8F199A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CA2E64-B98E-4A77-911A-FFC85534DF60}"/>
              </a:ext>
            </a:extLst>
          </p:cNvPr>
          <p:cNvSpPr>
            <a:spLocks noGrp="1"/>
          </p:cNvSpPr>
          <p:nvPr>
            <p:ph type="sldNum" sz="quarter" idx="12"/>
          </p:nvPr>
        </p:nvSpPr>
        <p:spPr/>
        <p:txBody>
          <a:bodyPr/>
          <a:lstStyle/>
          <a:p>
            <a:fld id="{C4296B11-6CA4-4E7F-80D2-EF7E56EDF5C8}" type="slidenum">
              <a:rPr lang="en-US" smtClean="0"/>
              <a:t>‹#›</a:t>
            </a:fld>
            <a:endParaRPr lang="en-US"/>
          </a:p>
        </p:txBody>
      </p:sp>
    </p:spTree>
    <p:extLst>
      <p:ext uri="{BB962C8B-B14F-4D97-AF65-F5344CB8AC3E}">
        <p14:creationId xmlns:p14="http://schemas.microsoft.com/office/powerpoint/2010/main" val="1210915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A742C-5CED-4B70-AB32-96F937AB3A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1504A0-92B3-4D7B-9DDF-25C9ECD7BD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A02D98-2400-474E-8749-172BF6D941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9DC08C-3401-4B17-94F6-FB27190E6E7F}"/>
              </a:ext>
            </a:extLst>
          </p:cNvPr>
          <p:cNvSpPr>
            <a:spLocks noGrp="1"/>
          </p:cNvSpPr>
          <p:nvPr>
            <p:ph type="dt" sz="half" idx="10"/>
          </p:nvPr>
        </p:nvSpPr>
        <p:spPr/>
        <p:txBody>
          <a:bodyPr/>
          <a:lstStyle/>
          <a:p>
            <a:fld id="{171B8BD3-CFDD-4238-8A28-BE876206CD33}" type="datetimeFigureOut">
              <a:rPr lang="en-US" smtClean="0"/>
              <a:t>6/16/2021</a:t>
            </a:fld>
            <a:endParaRPr lang="en-US"/>
          </a:p>
        </p:txBody>
      </p:sp>
      <p:sp>
        <p:nvSpPr>
          <p:cNvPr id="6" name="Footer Placeholder 5">
            <a:extLst>
              <a:ext uri="{FF2B5EF4-FFF2-40B4-BE49-F238E27FC236}">
                <a16:creationId xmlns:a16="http://schemas.microsoft.com/office/drawing/2014/main" id="{787A8C2F-89EA-45CC-9A30-B78B89FFBB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087A3B-4670-4BD6-B2B6-3060E6AAAEAD}"/>
              </a:ext>
            </a:extLst>
          </p:cNvPr>
          <p:cNvSpPr>
            <a:spLocks noGrp="1"/>
          </p:cNvSpPr>
          <p:nvPr>
            <p:ph type="sldNum" sz="quarter" idx="12"/>
          </p:nvPr>
        </p:nvSpPr>
        <p:spPr/>
        <p:txBody>
          <a:bodyPr/>
          <a:lstStyle/>
          <a:p>
            <a:fld id="{C4296B11-6CA4-4E7F-80D2-EF7E56EDF5C8}" type="slidenum">
              <a:rPr lang="en-US" smtClean="0"/>
              <a:t>‹#›</a:t>
            </a:fld>
            <a:endParaRPr lang="en-US"/>
          </a:p>
        </p:txBody>
      </p:sp>
    </p:spTree>
    <p:extLst>
      <p:ext uri="{BB962C8B-B14F-4D97-AF65-F5344CB8AC3E}">
        <p14:creationId xmlns:p14="http://schemas.microsoft.com/office/powerpoint/2010/main" val="2685537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CA914-2706-4F31-8EFC-FDB4387AB3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AFC07A4-2E50-43D6-BE86-001338DD7F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CFE6C4-2ADA-492C-B3B0-817088C362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A52A3E-1FED-4A96-88F9-F74DC0E7A0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9A45AC-A0F8-46B2-BD40-0E2D5662B0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0C6648-652D-4DAD-A47B-F72301C319DF}"/>
              </a:ext>
            </a:extLst>
          </p:cNvPr>
          <p:cNvSpPr>
            <a:spLocks noGrp="1"/>
          </p:cNvSpPr>
          <p:nvPr>
            <p:ph type="dt" sz="half" idx="10"/>
          </p:nvPr>
        </p:nvSpPr>
        <p:spPr/>
        <p:txBody>
          <a:bodyPr/>
          <a:lstStyle/>
          <a:p>
            <a:fld id="{171B8BD3-CFDD-4238-8A28-BE876206CD33}" type="datetimeFigureOut">
              <a:rPr lang="en-US" smtClean="0"/>
              <a:t>6/16/2021</a:t>
            </a:fld>
            <a:endParaRPr lang="en-US"/>
          </a:p>
        </p:txBody>
      </p:sp>
      <p:sp>
        <p:nvSpPr>
          <p:cNvPr id="8" name="Footer Placeholder 7">
            <a:extLst>
              <a:ext uri="{FF2B5EF4-FFF2-40B4-BE49-F238E27FC236}">
                <a16:creationId xmlns:a16="http://schemas.microsoft.com/office/drawing/2014/main" id="{9E68D249-F1EA-4612-A06D-7B53B147C9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D21370-76CC-4385-B766-0131F03DF221}"/>
              </a:ext>
            </a:extLst>
          </p:cNvPr>
          <p:cNvSpPr>
            <a:spLocks noGrp="1"/>
          </p:cNvSpPr>
          <p:nvPr>
            <p:ph type="sldNum" sz="quarter" idx="12"/>
          </p:nvPr>
        </p:nvSpPr>
        <p:spPr/>
        <p:txBody>
          <a:bodyPr/>
          <a:lstStyle/>
          <a:p>
            <a:fld id="{C4296B11-6CA4-4E7F-80D2-EF7E56EDF5C8}" type="slidenum">
              <a:rPr lang="en-US" smtClean="0"/>
              <a:t>‹#›</a:t>
            </a:fld>
            <a:endParaRPr lang="en-US"/>
          </a:p>
        </p:txBody>
      </p:sp>
    </p:spTree>
    <p:extLst>
      <p:ext uri="{BB962C8B-B14F-4D97-AF65-F5344CB8AC3E}">
        <p14:creationId xmlns:p14="http://schemas.microsoft.com/office/powerpoint/2010/main" val="1162916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F099F-AC13-4911-8A95-0065A67CEC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DDE9C2-F398-4765-866D-B9484C6F0726}"/>
              </a:ext>
            </a:extLst>
          </p:cNvPr>
          <p:cNvSpPr>
            <a:spLocks noGrp="1"/>
          </p:cNvSpPr>
          <p:nvPr>
            <p:ph type="dt" sz="half" idx="10"/>
          </p:nvPr>
        </p:nvSpPr>
        <p:spPr/>
        <p:txBody>
          <a:bodyPr/>
          <a:lstStyle/>
          <a:p>
            <a:fld id="{171B8BD3-CFDD-4238-8A28-BE876206CD33}" type="datetimeFigureOut">
              <a:rPr lang="en-US" smtClean="0"/>
              <a:t>6/16/2021</a:t>
            </a:fld>
            <a:endParaRPr lang="en-US"/>
          </a:p>
        </p:txBody>
      </p:sp>
      <p:sp>
        <p:nvSpPr>
          <p:cNvPr id="4" name="Footer Placeholder 3">
            <a:extLst>
              <a:ext uri="{FF2B5EF4-FFF2-40B4-BE49-F238E27FC236}">
                <a16:creationId xmlns:a16="http://schemas.microsoft.com/office/drawing/2014/main" id="{B5C702B4-F7AF-4978-BBFB-82283BDB7F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64DD17-2F37-4A25-8D44-C7DF50C15CAF}"/>
              </a:ext>
            </a:extLst>
          </p:cNvPr>
          <p:cNvSpPr>
            <a:spLocks noGrp="1"/>
          </p:cNvSpPr>
          <p:nvPr>
            <p:ph type="sldNum" sz="quarter" idx="12"/>
          </p:nvPr>
        </p:nvSpPr>
        <p:spPr/>
        <p:txBody>
          <a:bodyPr/>
          <a:lstStyle/>
          <a:p>
            <a:fld id="{C4296B11-6CA4-4E7F-80D2-EF7E56EDF5C8}" type="slidenum">
              <a:rPr lang="en-US" smtClean="0"/>
              <a:t>‹#›</a:t>
            </a:fld>
            <a:endParaRPr lang="en-US"/>
          </a:p>
        </p:txBody>
      </p:sp>
    </p:spTree>
    <p:extLst>
      <p:ext uri="{BB962C8B-B14F-4D97-AF65-F5344CB8AC3E}">
        <p14:creationId xmlns:p14="http://schemas.microsoft.com/office/powerpoint/2010/main" val="2962645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3AD514-DC51-48C7-BC00-E3C8039279F1}"/>
              </a:ext>
            </a:extLst>
          </p:cNvPr>
          <p:cNvSpPr>
            <a:spLocks noGrp="1"/>
          </p:cNvSpPr>
          <p:nvPr>
            <p:ph type="dt" sz="half" idx="10"/>
          </p:nvPr>
        </p:nvSpPr>
        <p:spPr/>
        <p:txBody>
          <a:bodyPr/>
          <a:lstStyle/>
          <a:p>
            <a:fld id="{171B8BD3-CFDD-4238-8A28-BE876206CD33}" type="datetimeFigureOut">
              <a:rPr lang="en-US" smtClean="0"/>
              <a:t>6/16/2021</a:t>
            </a:fld>
            <a:endParaRPr lang="en-US"/>
          </a:p>
        </p:txBody>
      </p:sp>
      <p:sp>
        <p:nvSpPr>
          <p:cNvPr id="3" name="Footer Placeholder 2">
            <a:extLst>
              <a:ext uri="{FF2B5EF4-FFF2-40B4-BE49-F238E27FC236}">
                <a16:creationId xmlns:a16="http://schemas.microsoft.com/office/drawing/2014/main" id="{62146568-4A17-4891-BB7F-70B5EE60B0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77CFE9-38E9-4A89-B228-851E1D55FA0D}"/>
              </a:ext>
            </a:extLst>
          </p:cNvPr>
          <p:cNvSpPr>
            <a:spLocks noGrp="1"/>
          </p:cNvSpPr>
          <p:nvPr>
            <p:ph type="sldNum" sz="quarter" idx="12"/>
          </p:nvPr>
        </p:nvSpPr>
        <p:spPr/>
        <p:txBody>
          <a:bodyPr/>
          <a:lstStyle/>
          <a:p>
            <a:fld id="{C4296B11-6CA4-4E7F-80D2-EF7E56EDF5C8}" type="slidenum">
              <a:rPr lang="en-US" smtClean="0"/>
              <a:t>‹#›</a:t>
            </a:fld>
            <a:endParaRPr lang="en-US"/>
          </a:p>
        </p:txBody>
      </p:sp>
    </p:spTree>
    <p:extLst>
      <p:ext uri="{BB962C8B-B14F-4D97-AF65-F5344CB8AC3E}">
        <p14:creationId xmlns:p14="http://schemas.microsoft.com/office/powerpoint/2010/main" val="2392040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762A3-649C-4BAD-B737-38B97C771C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22DAC9-9AD8-427D-8E30-E6EB2D7FB3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FF7C86-24E2-4A77-8DB1-0A328AADBE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360EA9-A9ED-4614-9864-AD20953E4ECD}"/>
              </a:ext>
            </a:extLst>
          </p:cNvPr>
          <p:cNvSpPr>
            <a:spLocks noGrp="1"/>
          </p:cNvSpPr>
          <p:nvPr>
            <p:ph type="dt" sz="half" idx="10"/>
          </p:nvPr>
        </p:nvSpPr>
        <p:spPr/>
        <p:txBody>
          <a:bodyPr/>
          <a:lstStyle/>
          <a:p>
            <a:fld id="{171B8BD3-CFDD-4238-8A28-BE876206CD33}" type="datetimeFigureOut">
              <a:rPr lang="en-US" smtClean="0"/>
              <a:t>6/16/2021</a:t>
            </a:fld>
            <a:endParaRPr lang="en-US"/>
          </a:p>
        </p:txBody>
      </p:sp>
      <p:sp>
        <p:nvSpPr>
          <p:cNvPr id="6" name="Footer Placeholder 5">
            <a:extLst>
              <a:ext uri="{FF2B5EF4-FFF2-40B4-BE49-F238E27FC236}">
                <a16:creationId xmlns:a16="http://schemas.microsoft.com/office/drawing/2014/main" id="{67160393-8259-45BE-9964-B8F0931246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812197-725C-4FF4-8540-2DC917CBF26A}"/>
              </a:ext>
            </a:extLst>
          </p:cNvPr>
          <p:cNvSpPr>
            <a:spLocks noGrp="1"/>
          </p:cNvSpPr>
          <p:nvPr>
            <p:ph type="sldNum" sz="quarter" idx="12"/>
          </p:nvPr>
        </p:nvSpPr>
        <p:spPr/>
        <p:txBody>
          <a:bodyPr/>
          <a:lstStyle/>
          <a:p>
            <a:fld id="{C4296B11-6CA4-4E7F-80D2-EF7E56EDF5C8}" type="slidenum">
              <a:rPr lang="en-US" smtClean="0"/>
              <a:t>‹#›</a:t>
            </a:fld>
            <a:endParaRPr lang="en-US"/>
          </a:p>
        </p:txBody>
      </p:sp>
    </p:spTree>
    <p:extLst>
      <p:ext uri="{BB962C8B-B14F-4D97-AF65-F5344CB8AC3E}">
        <p14:creationId xmlns:p14="http://schemas.microsoft.com/office/powerpoint/2010/main" val="4254965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2B023-118F-4F17-9DCC-DC4D1FC5E7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FE2103-96A4-4087-9F35-890D4AB213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786F43-D07C-4D7A-B44A-7D91236334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CC1003-9F06-4F14-9EB3-3918004BAE21}"/>
              </a:ext>
            </a:extLst>
          </p:cNvPr>
          <p:cNvSpPr>
            <a:spLocks noGrp="1"/>
          </p:cNvSpPr>
          <p:nvPr>
            <p:ph type="dt" sz="half" idx="10"/>
          </p:nvPr>
        </p:nvSpPr>
        <p:spPr/>
        <p:txBody>
          <a:bodyPr/>
          <a:lstStyle/>
          <a:p>
            <a:fld id="{171B8BD3-CFDD-4238-8A28-BE876206CD33}" type="datetimeFigureOut">
              <a:rPr lang="en-US" smtClean="0"/>
              <a:t>6/16/2021</a:t>
            </a:fld>
            <a:endParaRPr lang="en-US"/>
          </a:p>
        </p:txBody>
      </p:sp>
      <p:sp>
        <p:nvSpPr>
          <p:cNvPr id="6" name="Footer Placeholder 5">
            <a:extLst>
              <a:ext uri="{FF2B5EF4-FFF2-40B4-BE49-F238E27FC236}">
                <a16:creationId xmlns:a16="http://schemas.microsoft.com/office/drawing/2014/main" id="{5C4A5B7A-3A3D-4C6F-9A23-147F930EC3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F6F11E-F1AE-4BE3-BC7D-3E1E2CCA675F}"/>
              </a:ext>
            </a:extLst>
          </p:cNvPr>
          <p:cNvSpPr>
            <a:spLocks noGrp="1"/>
          </p:cNvSpPr>
          <p:nvPr>
            <p:ph type="sldNum" sz="quarter" idx="12"/>
          </p:nvPr>
        </p:nvSpPr>
        <p:spPr/>
        <p:txBody>
          <a:bodyPr/>
          <a:lstStyle/>
          <a:p>
            <a:fld id="{C4296B11-6CA4-4E7F-80D2-EF7E56EDF5C8}" type="slidenum">
              <a:rPr lang="en-US" smtClean="0"/>
              <a:t>‹#›</a:t>
            </a:fld>
            <a:endParaRPr lang="en-US"/>
          </a:p>
        </p:txBody>
      </p:sp>
    </p:spTree>
    <p:extLst>
      <p:ext uri="{BB962C8B-B14F-4D97-AF65-F5344CB8AC3E}">
        <p14:creationId xmlns:p14="http://schemas.microsoft.com/office/powerpoint/2010/main" val="311306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8A467A-450C-4946-9EF8-B5F3D8DEC6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4A1321-8BAF-4357-8422-EDCF10D10F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57473C-AFDA-47C1-B5AD-1E85A8F899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1B8BD3-CFDD-4238-8A28-BE876206CD33}" type="datetimeFigureOut">
              <a:rPr lang="en-US" smtClean="0"/>
              <a:t>6/16/2021</a:t>
            </a:fld>
            <a:endParaRPr lang="en-US"/>
          </a:p>
        </p:txBody>
      </p:sp>
      <p:sp>
        <p:nvSpPr>
          <p:cNvPr id="5" name="Footer Placeholder 4">
            <a:extLst>
              <a:ext uri="{FF2B5EF4-FFF2-40B4-BE49-F238E27FC236}">
                <a16:creationId xmlns:a16="http://schemas.microsoft.com/office/drawing/2014/main" id="{23357445-8085-452B-A646-9530AC295F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634F44C-71FB-4152-8753-589B3129E6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296B11-6CA4-4E7F-80D2-EF7E56EDF5C8}" type="slidenum">
              <a:rPr lang="en-US" smtClean="0"/>
              <a:t>‹#›</a:t>
            </a:fld>
            <a:endParaRPr lang="en-US"/>
          </a:p>
        </p:txBody>
      </p:sp>
    </p:spTree>
    <p:extLst>
      <p:ext uri="{BB962C8B-B14F-4D97-AF65-F5344CB8AC3E}">
        <p14:creationId xmlns:p14="http://schemas.microsoft.com/office/powerpoint/2010/main" val="2553360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8.png"/><Relationship Id="rId18" Type="http://schemas.openxmlformats.org/officeDocument/2006/relationships/customXml" Target="../ink/ink6.xml"/><Relationship Id="rId26" Type="http://schemas.openxmlformats.org/officeDocument/2006/relationships/customXml" Target="../ink/ink10.xml"/><Relationship Id="rId39" Type="http://schemas.openxmlformats.org/officeDocument/2006/relationships/image" Target="../media/image21.png"/><Relationship Id="rId21" Type="http://schemas.openxmlformats.org/officeDocument/2006/relationships/image" Target="../media/image12.png"/><Relationship Id="rId34" Type="http://schemas.openxmlformats.org/officeDocument/2006/relationships/customXml" Target="../ink/ink14.xml"/><Relationship Id="rId42" Type="http://schemas.openxmlformats.org/officeDocument/2006/relationships/customXml" Target="../ink/ink18.xml"/><Relationship Id="rId47" Type="http://schemas.openxmlformats.org/officeDocument/2006/relationships/image" Target="../media/image25.png"/><Relationship Id="rId50" Type="http://schemas.openxmlformats.org/officeDocument/2006/relationships/customXml" Target="../ink/ink22.xml"/><Relationship Id="rId55" Type="http://schemas.openxmlformats.org/officeDocument/2006/relationships/image" Target="../media/image29.png"/><Relationship Id="rId63" Type="http://schemas.openxmlformats.org/officeDocument/2006/relationships/image" Target="../media/image33.png"/><Relationship Id="rId68" Type="http://schemas.openxmlformats.org/officeDocument/2006/relationships/customXml" Target="../ink/ink31.xml"/><Relationship Id="rId76" Type="http://schemas.openxmlformats.org/officeDocument/2006/relationships/customXml" Target="../ink/ink35.xml"/><Relationship Id="rId84" Type="http://schemas.openxmlformats.org/officeDocument/2006/relationships/customXml" Target="../ink/ink39.xml"/><Relationship Id="rId89" Type="http://schemas.openxmlformats.org/officeDocument/2006/relationships/image" Target="../media/image46.png"/><Relationship Id="rId7" Type="http://schemas.openxmlformats.org/officeDocument/2006/relationships/image" Target="../media/image5.png"/><Relationship Id="rId71" Type="http://schemas.openxmlformats.org/officeDocument/2006/relationships/image" Target="../media/image37.png"/><Relationship Id="rId92" Type="http://schemas.openxmlformats.org/officeDocument/2006/relationships/image" Target="../media/image48.png"/><Relationship Id="rId2" Type="http://schemas.openxmlformats.org/officeDocument/2006/relationships/notesSlide" Target="../notesSlides/notesSlide1.xml"/><Relationship Id="rId16" Type="http://schemas.openxmlformats.org/officeDocument/2006/relationships/customXml" Target="../ink/ink5.xml"/><Relationship Id="rId29" Type="http://schemas.openxmlformats.org/officeDocument/2006/relationships/image" Target="../media/image16.png"/><Relationship Id="rId11" Type="http://schemas.openxmlformats.org/officeDocument/2006/relationships/image" Target="../media/image7.png"/><Relationship Id="rId24" Type="http://schemas.openxmlformats.org/officeDocument/2006/relationships/customXml" Target="../ink/ink9.xml"/><Relationship Id="rId32" Type="http://schemas.openxmlformats.org/officeDocument/2006/relationships/customXml" Target="../ink/ink13.xml"/><Relationship Id="rId37" Type="http://schemas.openxmlformats.org/officeDocument/2006/relationships/image" Target="../media/image20.png"/><Relationship Id="rId40" Type="http://schemas.openxmlformats.org/officeDocument/2006/relationships/customXml" Target="../ink/ink17.xml"/><Relationship Id="rId45" Type="http://schemas.openxmlformats.org/officeDocument/2006/relationships/image" Target="../media/image24.png"/><Relationship Id="rId53" Type="http://schemas.openxmlformats.org/officeDocument/2006/relationships/image" Target="../media/image28.png"/><Relationship Id="rId58" Type="http://schemas.openxmlformats.org/officeDocument/2006/relationships/customXml" Target="../ink/ink26.xml"/><Relationship Id="rId66" Type="http://schemas.openxmlformats.org/officeDocument/2006/relationships/customXml" Target="../ink/ink30.xml"/><Relationship Id="rId74" Type="http://schemas.openxmlformats.org/officeDocument/2006/relationships/customXml" Target="../ink/ink34.xml"/><Relationship Id="rId79" Type="http://schemas.openxmlformats.org/officeDocument/2006/relationships/image" Target="../media/image41.png"/><Relationship Id="rId87" Type="http://schemas.openxmlformats.org/officeDocument/2006/relationships/image" Target="../media/image45.png"/><Relationship Id="rId5" Type="http://schemas.openxmlformats.org/officeDocument/2006/relationships/image" Target="../media/image3.png"/><Relationship Id="rId61" Type="http://schemas.openxmlformats.org/officeDocument/2006/relationships/image" Target="../media/image32.png"/><Relationship Id="rId82" Type="http://schemas.openxmlformats.org/officeDocument/2006/relationships/customXml" Target="../ink/ink38.xml"/><Relationship Id="rId90" Type="http://schemas.openxmlformats.org/officeDocument/2006/relationships/customXml" Target="../ink/ink42.xml"/><Relationship Id="rId19" Type="http://schemas.openxmlformats.org/officeDocument/2006/relationships/image" Target="../media/image11.png"/><Relationship Id="rId14" Type="http://schemas.openxmlformats.org/officeDocument/2006/relationships/customXml" Target="../ink/ink4.xml"/><Relationship Id="rId22" Type="http://schemas.openxmlformats.org/officeDocument/2006/relationships/customXml" Target="../ink/ink8.xml"/><Relationship Id="rId27" Type="http://schemas.openxmlformats.org/officeDocument/2006/relationships/image" Target="../media/image15.png"/><Relationship Id="rId30" Type="http://schemas.openxmlformats.org/officeDocument/2006/relationships/customXml" Target="../ink/ink12.xml"/><Relationship Id="rId35" Type="http://schemas.openxmlformats.org/officeDocument/2006/relationships/image" Target="../media/image19.png"/><Relationship Id="rId43" Type="http://schemas.openxmlformats.org/officeDocument/2006/relationships/image" Target="../media/image23.png"/><Relationship Id="rId48" Type="http://schemas.openxmlformats.org/officeDocument/2006/relationships/customXml" Target="../ink/ink21.xml"/><Relationship Id="rId56" Type="http://schemas.openxmlformats.org/officeDocument/2006/relationships/customXml" Target="../ink/ink25.xml"/><Relationship Id="rId64" Type="http://schemas.openxmlformats.org/officeDocument/2006/relationships/customXml" Target="../ink/ink29.xml"/><Relationship Id="rId69" Type="http://schemas.openxmlformats.org/officeDocument/2006/relationships/image" Target="../media/image36.png"/><Relationship Id="rId77" Type="http://schemas.openxmlformats.org/officeDocument/2006/relationships/image" Target="../media/image40.png"/><Relationship Id="rId8" Type="http://schemas.openxmlformats.org/officeDocument/2006/relationships/customXml" Target="../ink/ink1.xml"/><Relationship Id="rId51" Type="http://schemas.openxmlformats.org/officeDocument/2006/relationships/image" Target="../media/image27.png"/><Relationship Id="rId72" Type="http://schemas.openxmlformats.org/officeDocument/2006/relationships/customXml" Target="../ink/ink33.xml"/><Relationship Id="rId80" Type="http://schemas.openxmlformats.org/officeDocument/2006/relationships/customXml" Target="../ink/ink37.xml"/><Relationship Id="rId85" Type="http://schemas.openxmlformats.org/officeDocument/2006/relationships/image" Target="../media/image44.png"/><Relationship Id="rId93" Type="http://schemas.openxmlformats.org/officeDocument/2006/relationships/image" Target="../media/image49.svg"/><Relationship Id="rId3" Type="http://schemas.openxmlformats.org/officeDocument/2006/relationships/image" Target="../media/image1.png"/><Relationship Id="rId12" Type="http://schemas.openxmlformats.org/officeDocument/2006/relationships/customXml" Target="../ink/ink3.xml"/><Relationship Id="rId17" Type="http://schemas.openxmlformats.org/officeDocument/2006/relationships/image" Target="../media/image10.png"/><Relationship Id="rId25" Type="http://schemas.openxmlformats.org/officeDocument/2006/relationships/image" Target="../media/image14.png"/><Relationship Id="rId33" Type="http://schemas.openxmlformats.org/officeDocument/2006/relationships/image" Target="../media/image18.png"/><Relationship Id="rId38" Type="http://schemas.openxmlformats.org/officeDocument/2006/relationships/customXml" Target="../ink/ink16.xml"/><Relationship Id="rId46" Type="http://schemas.openxmlformats.org/officeDocument/2006/relationships/customXml" Target="../ink/ink20.xml"/><Relationship Id="rId59" Type="http://schemas.openxmlformats.org/officeDocument/2006/relationships/image" Target="../media/image31.png"/><Relationship Id="rId67" Type="http://schemas.openxmlformats.org/officeDocument/2006/relationships/image" Target="../media/image35.png"/><Relationship Id="rId20" Type="http://schemas.openxmlformats.org/officeDocument/2006/relationships/customXml" Target="../ink/ink7.xml"/><Relationship Id="rId41" Type="http://schemas.openxmlformats.org/officeDocument/2006/relationships/image" Target="../media/image22.png"/><Relationship Id="rId54" Type="http://schemas.openxmlformats.org/officeDocument/2006/relationships/customXml" Target="../ink/ink24.xml"/><Relationship Id="rId62" Type="http://schemas.openxmlformats.org/officeDocument/2006/relationships/customXml" Target="../ink/ink28.xml"/><Relationship Id="rId70" Type="http://schemas.openxmlformats.org/officeDocument/2006/relationships/customXml" Target="../ink/ink32.xml"/><Relationship Id="rId75" Type="http://schemas.openxmlformats.org/officeDocument/2006/relationships/image" Target="../media/image39.png"/><Relationship Id="rId83" Type="http://schemas.openxmlformats.org/officeDocument/2006/relationships/image" Target="../media/image43.png"/><Relationship Id="rId88" Type="http://schemas.openxmlformats.org/officeDocument/2006/relationships/customXml" Target="../ink/ink41.xml"/><Relationship Id="rId91" Type="http://schemas.openxmlformats.org/officeDocument/2006/relationships/image" Target="../media/image47.png"/><Relationship Id="rId1" Type="http://schemas.openxmlformats.org/officeDocument/2006/relationships/slideLayout" Target="../slideLayouts/slideLayout1.xml"/><Relationship Id="rId6" Type="http://schemas.openxmlformats.org/officeDocument/2006/relationships/image" Target="../media/image4.svg"/><Relationship Id="rId15" Type="http://schemas.openxmlformats.org/officeDocument/2006/relationships/image" Target="../media/image9.png"/><Relationship Id="rId23" Type="http://schemas.openxmlformats.org/officeDocument/2006/relationships/image" Target="../media/image13.png"/><Relationship Id="rId28" Type="http://schemas.openxmlformats.org/officeDocument/2006/relationships/customXml" Target="../ink/ink11.xml"/><Relationship Id="rId36" Type="http://schemas.openxmlformats.org/officeDocument/2006/relationships/customXml" Target="../ink/ink15.xml"/><Relationship Id="rId49" Type="http://schemas.openxmlformats.org/officeDocument/2006/relationships/image" Target="../media/image26.png"/><Relationship Id="rId57" Type="http://schemas.openxmlformats.org/officeDocument/2006/relationships/image" Target="../media/image30.png"/><Relationship Id="rId10" Type="http://schemas.openxmlformats.org/officeDocument/2006/relationships/customXml" Target="../ink/ink2.xml"/><Relationship Id="rId31" Type="http://schemas.openxmlformats.org/officeDocument/2006/relationships/image" Target="../media/image17.png"/><Relationship Id="rId44" Type="http://schemas.openxmlformats.org/officeDocument/2006/relationships/customXml" Target="../ink/ink19.xml"/><Relationship Id="rId52" Type="http://schemas.openxmlformats.org/officeDocument/2006/relationships/customXml" Target="../ink/ink23.xml"/><Relationship Id="rId60" Type="http://schemas.openxmlformats.org/officeDocument/2006/relationships/customXml" Target="../ink/ink27.xml"/><Relationship Id="rId65" Type="http://schemas.openxmlformats.org/officeDocument/2006/relationships/image" Target="../media/image34.png"/><Relationship Id="rId73" Type="http://schemas.openxmlformats.org/officeDocument/2006/relationships/image" Target="../media/image38.png"/><Relationship Id="rId78" Type="http://schemas.openxmlformats.org/officeDocument/2006/relationships/customXml" Target="../ink/ink36.xml"/><Relationship Id="rId81" Type="http://schemas.openxmlformats.org/officeDocument/2006/relationships/image" Target="../media/image42.png"/><Relationship Id="rId86" Type="http://schemas.openxmlformats.org/officeDocument/2006/relationships/customXml" Target="../ink/ink40.xml"/><Relationship Id="rId94" Type="http://schemas.openxmlformats.org/officeDocument/2006/relationships/hyperlink" Target="https://bicyclingplus.ucdavis.edu/" TargetMode="External"/><Relationship Id="rId4" Type="http://schemas.openxmlformats.org/officeDocument/2006/relationships/image" Target="../media/image2.sv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7CBE84EF-F89C-4546-B013-BE588BCDA05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71457" y="5606257"/>
            <a:ext cx="4781178" cy="935448"/>
          </a:xfrm>
          <a:prstGeom prst="rect">
            <a:avLst/>
          </a:prstGeom>
        </p:spPr>
      </p:pic>
      <p:pic>
        <p:nvPicPr>
          <p:cNvPr id="11" name="Graphic 10">
            <a:extLst>
              <a:ext uri="{FF2B5EF4-FFF2-40B4-BE49-F238E27FC236}">
                <a16:creationId xmlns:a16="http://schemas.microsoft.com/office/drawing/2014/main" id="{697396C0-02C3-4843-B542-E96C87285D8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501" y="1918745"/>
            <a:ext cx="6759626" cy="5069718"/>
          </a:xfrm>
          <a:prstGeom prst="rect">
            <a:avLst/>
          </a:prstGeom>
        </p:spPr>
      </p:pic>
      <p:pic>
        <p:nvPicPr>
          <p:cNvPr id="12" name="Picture 11" descr="Figure 1 contains a fow chart relating different report and data sources to VMT estimation.">
            <a:extLst>
              <a:ext uri="{FF2B5EF4-FFF2-40B4-BE49-F238E27FC236}">
                <a16:creationId xmlns:a16="http://schemas.microsoft.com/office/drawing/2014/main" id="{3DFA8607-CE26-430B-8C53-EB8423FE659C}"/>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3663878" y="56179"/>
            <a:ext cx="3441565" cy="19963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a:extLst>
              <a:ext uri="{FF2B5EF4-FFF2-40B4-BE49-F238E27FC236}">
                <a16:creationId xmlns:a16="http://schemas.microsoft.com/office/drawing/2014/main" id="{2F1DAB2B-2987-4F52-8A64-7EE6C53AB5BF}"/>
              </a:ext>
            </a:extLst>
          </p:cNvPr>
          <p:cNvSpPr txBox="1"/>
          <p:nvPr/>
        </p:nvSpPr>
        <p:spPr>
          <a:xfrm>
            <a:off x="328634" y="513431"/>
            <a:ext cx="1513556" cy="769441"/>
          </a:xfrm>
          <a:prstGeom prst="rect">
            <a:avLst/>
          </a:prstGeom>
          <a:noFill/>
        </p:spPr>
        <p:txBody>
          <a:bodyPr wrap="square" rtlCol="0">
            <a:spAutoFit/>
          </a:bodyPr>
          <a:lstStyle/>
          <a:p>
            <a:r>
              <a:rPr lang="en-US" sz="4400" dirty="0">
                <a:solidFill>
                  <a:srgbClr val="002855"/>
                </a:solidFill>
              </a:rPr>
              <a:t>35%</a:t>
            </a:r>
          </a:p>
        </p:txBody>
      </p:sp>
      <p:cxnSp>
        <p:nvCxnSpPr>
          <p:cNvPr id="15" name="Straight Arrow Connector 14">
            <a:extLst>
              <a:ext uri="{FF2B5EF4-FFF2-40B4-BE49-F238E27FC236}">
                <a16:creationId xmlns:a16="http://schemas.microsoft.com/office/drawing/2014/main" id="{05DA38E7-20ED-4D37-B619-0458A168712A}"/>
              </a:ext>
            </a:extLst>
          </p:cNvPr>
          <p:cNvCxnSpPr>
            <a:cxnSpLocks/>
          </p:cNvCxnSpPr>
          <p:nvPr/>
        </p:nvCxnSpPr>
        <p:spPr>
          <a:xfrm>
            <a:off x="1840397" y="975420"/>
            <a:ext cx="1151467" cy="0"/>
          </a:xfrm>
          <a:prstGeom prst="straightConnector1">
            <a:avLst/>
          </a:prstGeom>
          <a:ln w="82550">
            <a:solidFill>
              <a:srgbClr val="002855"/>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7669E69-9192-4A4F-870A-B340D2E36C27}"/>
              </a:ext>
            </a:extLst>
          </p:cNvPr>
          <p:cNvCxnSpPr>
            <a:cxnSpLocks/>
          </p:cNvCxnSpPr>
          <p:nvPr/>
        </p:nvCxnSpPr>
        <p:spPr>
          <a:xfrm>
            <a:off x="7510996" y="975420"/>
            <a:ext cx="1151467" cy="0"/>
          </a:xfrm>
          <a:prstGeom prst="straightConnector1">
            <a:avLst/>
          </a:prstGeom>
          <a:ln w="82550">
            <a:solidFill>
              <a:srgbClr val="002855"/>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7D0BE41-F991-416D-AC6D-D162CB21B4E5}"/>
              </a:ext>
            </a:extLst>
          </p:cNvPr>
          <p:cNvSpPr txBox="1"/>
          <p:nvPr/>
        </p:nvSpPr>
        <p:spPr>
          <a:xfrm>
            <a:off x="9118046" y="163733"/>
            <a:ext cx="2170466" cy="2123658"/>
          </a:xfrm>
          <a:prstGeom prst="rect">
            <a:avLst/>
          </a:prstGeom>
          <a:noFill/>
        </p:spPr>
        <p:txBody>
          <a:bodyPr wrap="none" rtlCol="0">
            <a:spAutoFit/>
          </a:bodyPr>
          <a:lstStyle/>
          <a:p>
            <a:r>
              <a:rPr lang="en-US" sz="4400" dirty="0">
                <a:solidFill>
                  <a:srgbClr val="002855"/>
                </a:solidFill>
              </a:rPr>
              <a:t>2,000 </a:t>
            </a:r>
            <a:br>
              <a:rPr lang="en-US" sz="4400" dirty="0">
                <a:solidFill>
                  <a:srgbClr val="002855"/>
                </a:solidFill>
              </a:rPr>
            </a:br>
            <a:r>
              <a:rPr lang="en-US" sz="4400" dirty="0">
                <a:solidFill>
                  <a:srgbClr val="002855"/>
                </a:solidFill>
              </a:rPr>
              <a:t>VMT </a:t>
            </a:r>
          </a:p>
          <a:p>
            <a:r>
              <a:rPr lang="en-US" sz="4400" dirty="0">
                <a:solidFill>
                  <a:srgbClr val="002855"/>
                </a:solidFill>
              </a:rPr>
              <a:t>Reduced</a:t>
            </a:r>
          </a:p>
        </p:txBody>
      </p:sp>
      <mc:AlternateContent xmlns:mc="http://schemas.openxmlformats.org/markup-compatibility/2006" xmlns:p14="http://schemas.microsoft.com/office/powerpoint/2010/main">
        <mc:Choice Requires="p14">
          <p:contentPart p14:bwMode="auto" r:id="rId8">
            <p14:nvContentPartPr>
              <p14:cNvPr id="22" name="Ink 21">
                <a:extLst>
                  <a:ext uri="{FF2B5EF4-FFF2-40B4-BE49-F238E27FC236}">
                    <a16:creationId xmlns:a16="http://schemas.microsoft.com/office/drawing/2014/main" id="{DCA7C7FB-184F-41EE-BE8E-05C2EAC4D3BB}"/>
                  </a:ext>
                </a:extLst>
              </p14:cNvPr>
              <p14:cNvContentPartPr/>
              <p14:nvPr/>
            </p14:nvContentPartPr>
            <p14:xfrm>
              <a:off x="8023823" y="2963831"/>
              <a:ext cx="153720" cy="441720"/>
            </p14:xfrm>
          </p:contentPart>
        </mc:Choice>
        <mc:Fallback xmlns="">
          <p:pic>
            <p:nvPicPr>
              <p:cNvPr id="22" name="Ink 21">
                <a:extLst>
                  <a:ext uri="{FF2B5EF4-FFF2-40B4-BE49-F238E27FC236}">
                    <a16:creationId xmlns:a16="http://schemas.microsoft.com/office/drawing/2014/main" id="{DCA7C7FB-184F-41EE-BE8E-05C2EAC4D3BB}"/>
                  </a:ext>
                </a:extLst>
              </p:cNvPr>
              <p:cNvPicPr/>
              <p:nvPr/>
            </p:nvPicPr>
            <p:blipFill>
              <a:blip r:embed="rId9"/>
              <a:stretch>
                <a:fillRect/>
              </a:stretch>
            </p:blipFill>
            <p:spPr>
              <a:xfrm>
                <a:off x="7960823" y="2901191"/>
                <a:ext cx="279360" cy="567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3" name="Ink 22">
                <a:extLst>
                  <a:ext uri="{FF2B5EF4-FFF2-40B4-BE49-F238E27FC236}">
                    <a16:creationId xmlns:a16="http://schemas.microsoft.com/office/drawing/2014/main" id="{3AEB96CD-32D1-40C1-BC5F-D8F2F8FF7AE0}"/>
                  </a:ext>
                </a:extLst>
              </p14:cNvPr>
              <p14:cNvContentPartPr/>
              <p14:nvPr/>
            </p14:nvContentPartPr>
            <p14:xfrm>
              <a:off x="8029583" y="2830991"/>
              <a:ext cx="635040" cy="591120"/>
            </p14:xfrm>
          </p:contentPart>
        </mc:Choice>
        <mc:Fallback xmlns="">
          <p:pic>
            <p:nvPicPr>
              <p:cNvPr id="23" name="Ink 22">
                <a:extLst>
                  <a:ext uri="{FF2B5EF4-FFF2-40B4-BE49-F238E27FC236}">
                    <a16:creationId xmlns:a16="http://schemas.microsoft.com/office/drawing/2014/main" id="{3AEB96CD-32D1-40C1-BC5F-D8F2F8FF7AE0}"/>
                  </a:ext>
                </a:extLst>
              </p:cNvPr>
              <p:cNvPicPr/>
              <p:nvPr/>
            </p:nvPicPr>
            <p:blipFill>
              <a:blip r:embed="rId11"/>
              <a:stretch>
                <a:fillRect/>
              </a:stretch>
            </p:blipFill>
            <p:spPr>
              <a:xfrm>
                <a:off x="7966943" y="2768351"/>
                <a:ext cx="760680" cy="716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4" name="Ink 23">
                <a:extLst>
                  <a:ext uri="{FF2B5EF4-FFF2-40B4-BE49-F238E27FC236}">
                    <a16:creationId xmlns:a16="http://schemas.microsoft.com/office/drawing/2014/main" id="{EB3093DA-15EB-43DE-A317-2398255F53EA}"/>
                  </a:ext>
                </a:extLst>
              </p14:cNvPr>
              <p14:cNvContentPartPr/>
              <p14:nvPr/>
            </p14:nvContentPartPr>
            <p14:xfrm>
              <a:off x="8129663" y="2944031"/>
              <a:ext cx="370080" cy="350280"/>
            </p14:xfrm>
          </p:contentPart>
        </mc:Choice>
        <mc:Fallback xmlns="">
          <p:pic>
            <p:nvPicPr>
              <p:cNvPr id="24" name="Ink 23">
                <a:extLst>
                  <a:ext uri="{FF2B5EF4-FFF2-40B4-BE49-F238E27FC236}">
                    <a16:creationId xmlns:a16="http://schemas.microsoft.com/office/drawing/2014/main" id="{EB3093DA-15EB-43DE-A317-2398255F53EA}"/>
                  </a:ext>
                </a:extLst>
              </p:cNvPr>
              <p:cNvPicPr/>
              <p:nvPr/>
            </p:nvPicPr>
            <p:blipFill>
              <a:blip r:embed="rId13"/>
              <a:stretch>
                <a:fillRect/>
              </a:stretch>
            </p:blipFill>
            <p:spPr>
              <a:xfrm>
                <a:off x="8067023" y="2881391"/>
                <a:ext cx="495720" cy="475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5" name="Ink 24">
                <a:extLst>
                  <a:ext uri="{FF2B5EF4-FFF2-40B4-BE49-F238E27FC236}">
                    <a16:creationId xmlns:a16="http://schemas.microsoft.com/office/drawing/2014/main" id="{AF04D616-C7C7-405E-A033-EADD4238746A}"/>
                  </a:ext>
                </a:extLst>
              </p14:cNvPr>
              <p14:cNvContentPartPr/>
              <p14:nvPr/>
            </p14:nvContentPartPr>
            <p14:xfrm>
              <a:off x="8214263" y="3073631"/>
              <a:ext cx="118800" cy="135720"/>
            </p14:xfrm>
          </p:contentPart>
        </mc:Choice>
        <mc:Fallback xmlns="">
          <p:pic>
            <p:nvPicPr>
              <p:cNvPr id="25" name="Ink 24">
                <a:extLst>
                  <a:ext uri="{FF2B5EF4-FFF2-40B4-BE49-F238E27FC236}">
                    <a16:creationId xmlns:a16="http://schemas.microsoft.com/office/drawing/2014/main" id="{AF04D616-C7C7-405E-A033-EADD4238746A}"/>
                  </a:ext>
                </a:extLst>
              </p:cNvPr>
              <p:cNvPicPr/>
              <p:nvPr/>
            </p:nvPicPr>
            <p:blipFill>
              <a:blip r:embed="rId15"/>
              <a:stretch>
                <a:fillRect/>
              </a:stretch>
            </p:blipFill>
            <p:spPr>
              <a:xfrm>
                <a:off x="8151623" y="3010631"/>
                <a:ext cx="24444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6" name="Ink 25">
                <a:extLst>
                  <a:ext uri="{FF2B5EF4-FFF2-40B4-BE49-F238E27FC236}">
                    <a16:creationId xmlns:a16="http://schemas.microsoft.com/office/drawing/2014/main" id="{855BD230-8674-48A2-8130-4CC8978113A5}"/>
                  </a:ext>
                </a:extLst>
              </p14:cNvPr>
              <p14:cNvContentPartPr/>
              <p14:nvPr/>
            </p14:nvContentPartPr>
            <p14:xfrm>
              <a:off x="8420183" y="4016471"/>
              <a:ext cx="38880" cy="169200"/>
            </p14:xfrm>
          </p:contentPart>
        </mc:Choice>
        <mc:Fallback xmlns="">
          <p:pic>
            <p:nvPicPr>
              <p:cNvPr id="26" name="Ink 25">
                <a:extLst>
                  <a:ext uri="{FF2B5EF4-FFF2-40B4-BE49-F238E27FC236}">
                    <a16:creationId xmlns:a16="http://schemas.microsoft.com/office/drawing/2014/main" id="{855BD230-8674-48A2-8130-4CC8978113A5}"/>
                  </a:ext>
                </a:extLst>
              </p:cNvPr>
              <p:cNvPicPr/>
              <p:nvPr/>
            </p:nvPicPr>
            <p:blipFill>
              <a:blip r:embed="rId17"/>
              <a:stretch>
                <a:fillRect/>
              </a:stretch>
            </p:blipFill>
            <p:spPr>
              <a:xfrm>
                <a:off x="8357543" y="3953471"/>
                <a:ext cx="16452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7" name="Ink 26">
                <a:extLst>
                  <a:ext uri="{FF2B5EF4-FFF2-40B4-BE49-F238E27FC236}">
                    <a16:creationId xmlns:a16="http://schemas.microsoft.com/office/drawing/2014/main" id="{F26AD1E4-B5A7-4D80-B55F-2E051D8E51F2}"/>
                  </a:ext>
                </a:extLst>
              </p14:cNvPr>
              <p14:cNvContentPartPr/>
              <p14:nvPr/>
            </p14:nvContentPartPr>
            <p14:xfrm>
              <a:off x="9504503" y="2864471"/>
              <a:ext cx="86760" cy="135360"/>
            </p14:xfrm>
          </p:contentPart>
        </mc:Choice>
        <mc:Fallback xmlns="">
          <p:pic>
            <p:nvPicPr>
              <p:cNvPr id="27" name="Ink 26">
                <a:extLst>
                  <a:ext uri="{FF2B5EF4-FFF2-40B4-BE49-F238E27FC236}">
                    <a16:creationId xmlns:a16="http://schemas.microsoft.com/office/drawing/2014/main" id="{F26AD1E4-B5A7-4D80-B55F-2E051D8E51F2}"/>
                  </a:ext>
                </a:extLst>
              </p:cNvPr>
              <p:cNvPicPr/>
              <p:nvPr/>
            </p:nvPicPr>
            <p:blipFill>
              <a:blip r:embed="rId19"/>
              <a:stretch>
                <a:fillRect/>
              </a:stretch>
            </p:blipFill>
            <p:spPr>
              <a:xfrm>
                <a:off x="9441863" y="2801471"/>
                <a:ext cx="21240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8" name="Ink 27">
                <a:extLst>
                  <a:ext uri="{FF2B5EF4-FFF2-40B4-BE49-F238E27FC236}">
                    <a16:creationId xmlns:a16="http://schemas.microsoft.com/office/drawing/2014/main" id="{2BC940E4-E325-4FA2-8344-12E2B11F591A}"/>
                  </a:ext>
                </a:extLst>
              </p14:cNvPr>
              <p14:cNvContentPartPr/>
              <p14:nvPr/>
            </p14:nvContentPartPr>
            <p14:xfrm>
              <a:off x="9325583" y="3871031"/>
              <a:ext cx="519480" cy="457920"/>
            </p14:xfrm>
          </p:contentPart>
        </mc:Choice>
        <mc:Fallback xmlns="">
          <p:pic>
            <p:nvPicPr>
              <p:cNvPr id="28" name="Ink 27">
                <a:extLst>
                  <a:ext uri="{FF2B5EF4-FFF2-40B4-BE49-F238E27FC236}">
                    <a16:creationId xmlns:a16="http://schemas.microsoft.com/office/drawing/2014/main" id="{2BC940E4-E325-4FA2-8344-12E2B11F591A}"/>
                  </a:ext>
                </a:extLst>
              </p:cNvPr>
              <p:cNvPicPr/>
              <p:nvPr/>
            </p:nvPicPr>
            <p:blipFill>
              <a:blip r:embed="rId21"/>
              <a:stretch>
                <a:fillRect/>
              </a:stretch>
            </p:blipFill>
            <p:spPr>
              <a:xfrm>
                <a:off x="9262943" y="3808391"/>
                <a:ext cx="645120" cy="5835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9" name="Ink 28">
                <a:extLst>
                  <a:ext uri="{FF2B5EF4-FFF2-40B4-BE49-F238E27FC236}">
                    <a16:creationId xmlns:a16="http://schemas.microsoft.com/office/drawing/2014/main" id="{577FE71D-A764-47CA-B728-F40631852005}"/>
                  </a:ext>
                </a:extLst>
              </p14:cNvPr>
              <p14:cNvContentPartPr/>
              <p14:nvPr/>
            </p14:nvContentPartPr>
            <p14:xfrm>
              <a:off x="10704383" y="3073631"/>
              <a:ext cx="153720" cy="123120"/>
            </p14:xfrm>
          </p:contentPart>
        </mc:Choice>
        <mc:Fallback xmlns="">
          <p:pic>
            <p:nvPicPr>
              <p:cNvPr id="29" name="Ink 28">
                <a:extLst>
                  <a:ext uri="{FF2B5EF4-FFF2-40B4-BE49-F238E27FC236}">
                    <a16:creationId xmlns:a16="http://schemas.microsoft.com/office/drawing/2014/main" id="{577FE71D-A764-47CA-B728-F40631852005}"/>
                  </a:ext>
                </a:extLst>
              </p:cNvPr>
              <p:cNvPicPr/>
              <p:nvPr/>
            </p:nvPicPr>
            <p:blipFill>
              <a:blip r:embed="rId23"/>
              <a:stretch>
                <a:fillRect/>
              </a:stretch>
            </p:blipFill>
            <p:spPr>
              <a:xfrm>
                <a:off x="10641383" y="3010631"/>
                <a:ext cx="27936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0" name="Ink 29">
                <a:extLst>
                  <a:ext uri="{FF2B5EF4-FFF2-40B4-BE49-F238E27FC236}">
                    <a16:creationId xmlns:a16="http://schemas.microsoft.com/office/drawing/2014/main" id="{01CA9AA0-8E92-4189-920C-C69BBB60E2C9}"/>
                  </a:ext>
                </a:extLst>
              </p14:cNvPr>
              <p14:cNvContentPartPr/>
              <p14:nvPr/>
            </p14:nvContentPartPr>
            <p14:xfrm>
              <a:off x="10625543" y="4893791"/>
              <a:ext cx="430200" cy="151920"/>
            </p14:xfrm>
          </p:contentPart>
        </mc:Choice>
        <mc:Fallback xmlns="">
          <p:pic>
            <p:nvPicPr>
              <p:cNvPr id="30" name="Ink 29">
                <a:extLst>
                  <a:ext uri="{FF2B5EF4-FFF2-40B4-BE49-F238E27FC236}">
                    <a16:creationId xmlns:a16="http://schemas.microsoft.com/office/drawing/2014/main" id="{01CA9AA0-8E92-4189-920C-C69BBB60E2C9}"/>
                  </a:ext>
                </a:extLst>
              </p:cNvPr>
              <p:cNvPicPr/>
              <p:nvPr/>
            </p:nvPicPr>
            <p:blipFill>
              <a:blip r:embed="rId25"/>
              <a:stretch>
                <a:fillRect/>
              </a:stretch>
            </p:blipFill>
            <p:spPr>
              <a:xfrm>
                <a:off x="10562543" y="4830791"/>
                <a:ext cx="55584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1" name="Ink 30">
                <a:extLst>
                  <a:ext uri="{FF2B5EF4-FFF2-40B4-BE49-F238E27FC236}">
                    <a16:creationId xmlns:a16="http://schemas.microsoft.com/office/drawing/2014/main" id="{8F220306-E45F-456E-9694-FE4ACE4F8EB2}"/>
                  </a:ext>
                </a:extLst>
              </p14:cNvPr>
              <p14:cNvContentPartPr/>
              <p14:nvPr/>
            </p14:nvContentPartPr>
            <p14:xfrm>
              <a:off x="8467703" y="5191151"/>
              <a:ext cx="197280" cy="296640"/>
            </p14:xfrm>
          </p:contentPart>
        </mc:Choice>
        <mc:Fallback xmlns="">
          <p:pic>
            <p:nvPicPr>
              <p:cNvPr id="31" name="Ink 30">
                <a:extLst>
                  <a:ext uri="{FF2B5EF4-FFF2-40B4-BE49-F238E27FC236}">
                    <a16:creationId xmlns:a16="http://schemas.microsoft.com/office/drawing/2014/main" id="{8F220306-E45F-456E-9694-FE4ACE4F8EB2}"/>
                  </a:ext>
                </a:extLst>
              </p:cNvPr>
              <p:cNvPicPr/>
              <p:nvPr/>
            </p:nvPicPr>
            <p:blipFill>
              <a:blip r:embed="rId27"/>
              <a:stretch>
                <a:fillRect/>
              </a:stretch>
            </p:blipFill>
            <p:spPr>
              <a:xfrm>
                <a:off x="8405063" y="5128511"/>
                <a:ext cx="322920" cy="422280"/>
              </a:xfrm>
              <a:prstGeom prst="rect">
                <a:avLst/>
              </a:prstGeom>
            </p:spPr>
          </p:pic>
        </mc:Fallback>
      </mc:AlternateContent>
      <p:grpSp>
        <p:nvGrpSpPr>
          <p:cNvPr id="34" name="Group 33">
            <a:extLst>
              <a:ext uri="{FF2B5EF4-FFF2-40B4-BE49-F238E27FC236}">
                <a16:creationId xmlns:a16="http://schemas.microsoft.com/office/drawing/2014/main" id="{6C192B56-E85A-4DD9-BD67-0193578B552C}"/>
              </a:ext>
            </a:extLst>
          </p:cNvPr>
          <p:cNvGrpSpPr/>
          <p:nvPr/>
        </p:nvGrpSpPr>
        <p:grpSpPr>
          <a:xfrm>
            <a:off x="8318663" y="3921071"/>
            <a:ext cx="240840" cy="463680"/>
            <a:chOff x="7869487" y="4081491"/>
            <a:chExt cx="240840" cy="463680"/>
          </a:xfrm>
        </p:grpSpPr>
        <mc:AlternateContent xmlns:mc="http://schemas.openxmlformats.org/markup-compatibility/2006" xmlns:p14="http://schemas.microsoft.com/office/powerpoint/2010/main">
          <mc:Choice Requires="p14">
            <p:contentPart p14:bwMode="auto" r:id="rId28">
              <p14:nvContentPartPr>
                <p14:cNvPr id="32" name="Ink 31">
                  <a:extLst>
                    <a:ext uri="{FF2B5EF4-FFF2-40B4-BE49-F238E27FC236}">
                      <a16:creationId xmlns:a16="http://schemas.microsoft.com/office/drawing/2014/main" id="{759B1255-F600-4470-8B3B-DC84BA6CCCF6}"/>
                    </a:ext>
                  </a:extLst>
                </p14:cNvPr>
                <p14:cNvContentPartPr/>
                <p14:nvPr/>
              </p14:nvContentPartPr>
              <p14:xfrm>
                <a:off x="7869487" y="4081491"/>
                <a:ext cx="240840" cy="463680"/>
              </p14:xfrm>
            </p:contentPart>
          </mc:Choice>
          <mc:Fallback xmlns="">
            <p:pic>
              <p:nvPicPr>
                <p:cNvPr id="32" name="Ink 31">
                  <a:extLst>
                    <a:ext uri="{FF2B5EF4-FFF2-40B4-BE49-F238E27FC236}">
                      <a16:creationId xmlns:a16="http://schemas.microsoft.com/office/drawing/2014/main" id="{759B1255-F600-4470-8B3B-DC84BA6CCCF6}"/>
                    </a:ext>
                  </a:extLst>
                </p:cNvPr>
                <p:cNvPicPr/>
                <p:nvPr/>
              </p:nvPicPr>
              <p:blipFill>
                <a:blip r:embed="rId29"/>
                <a:stretch>
                  <a:fillRect/>
                </a:stretch>
              </p:blipFill>
              <p:spPr>
                <a:xfrm>
                  <a:off x="7806847" y="4018491"/>
                  <a:ext cx="366480" cy="5893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3" name="Ink 32">
                  <a:extLst>
                    <a:ext uri="{FF2B5EF4-FFF2-40B4-BE49-F238E27FC236}">
                      <a16:creationId xmlns:a16="http://schemas.microsoft.com/office/drawing/2014/main" id="{5E9AC68C-EB02-4FBA-A88E-7C37386C5D35}"/>
                    </a:ext>
                  </a:extLst>
                </p14:cNvPr>
                <p14:cNvContentPartPr/>
                <p14:nvPr/>
              </p14:nvContentPartPr>
              <p14:xfrm>
                <a:off x="8028967" y="4416651"/>
                <a:ext cx="16200" cy="4680"/>
              </p14:xfrm>
            </p:contentPart>
          </mc:Choice>
          <mc:Fallback xmlns="">
            <p:pic>
              <p:nvPicPr>
                <p:cNvPr id="33" name="Ink 32">
                  <a:extLst>
                    <a:ext uri="{FF2B5EF4-FFF2-40B4-BE49-F238E27FC236}">
                      <a16:creationId xmlns:a16="http://schemas.microsoft.com/office/drawing/2014/main" id="{5E9AC68C-EB02-4FBA-A88E-7C37386C5D35}"/>
                    </a:ext>
                  </a:extLst>
                </p:cNvPr>
                <p:cNvPicPr/>
                <p:nvPr/>
              </p:nvPicPr>
              <p:blipFill>
                <a:blip r:embed="rId31"/>
                <a:stretch>
                  <a:fillRect/>
                </a:stretch>
              </p:blipFill>
              <p:spPr>
                <a:xfrm>
                  <a:off x="7965967" y="4353651"/>
                  <a:ext cx="141840" cy="130320"/>
                </a:xfrm>
                <a:prstGeom prst="rect">
                  <a:avLst/>
                </a:prstGeom>
              </p:spPr>
            </p:pic>
          </mc:Fallback>
        </mc:AlternateContent>
      </p:grpSp>
      <p:grpSp>
        <p:nvGrpSpPr>
          <p:cNvPr id="37" name="Group 36">
            <a:extLst>
              <a:ext uri="{FF2B5EF4-FFF2-40B4-BE49-F238E27FC236}">
                <a16:creationId xmlns:a16="http://schemas.microsoft.com/office/drawing/2014/main" id="{BCC55C50-C5AE-4FE9-A1B0-B098C9E464D6}"/>
              </a:ext>
            </a:extLst>
          </p:cNvPr>
          <p:cNvGrpSpPr/>
          <p:nvPr/>
        </p:nvGrpSpPr>
        <p:grpSpPr>
          <a:xfrm>
            <a:off x="9406583" y="2782391"/>
            <a:ext cx="360000" cy="411840"/>
            <a:chOff x="8957407" y="2942811"/>
            <a:chExt cx="360000" cy="411840"/>
          </a:xfrm>
        </p:grpSpPr>
        <mc:AlternateContent xmlns:mc="http://schemas.openxmlformats.org/markup-compatibility/2006" xmlns:p14="http://schemas.microsoft.com/office/powerpoint/2010/main">
          <mc:Choice Requires="p14">
            <p:contentPart p14:bwMode="auto" r:id="rId32">
              <p14:nvContentPartPr>
                <p14:cNvPr id="35" name="Ink 34">
                  <a:extLst>
                    <a:ext uri="{FF2B5EF4-FFF2-40B4-BE49-F238E27FC236}">
                      <a16:creationId xmlns:a16="http://schemas.microsoft.com/office/drawing/2014/main" id="{8198C288-7943-4AC5-9728-85DA1136BF2A}"/>
                    </a:ext>
                  </a:extLst>
                </p14:cNvPr>
                <p14:cNvContentPartPr/>
                <p14:nvPr/>
              </p14:nvContentPartPr>
              <p14:xfrm>
                <a:off x="8957407" y="2942811"/>
                <a:ext cx="360000" cy="411840"/>
              </p14:xfrm>
            </p:contentPart>
          </mc:Choice>
          <mc:Fallback xmlns="">
            <p:pic>
              <p:nvPicPr>
                <p:cNvPr id="35" name="Ink 34">
                  <a:extLst>
                    <a:ext uri="{FF2B5EF4-FFF2-40B4-BE49-F238E27FC236}">
                      <a16:creationId xmlns:a16="http://schemas.microsoft.com/office/drawing/2014/main" id="{8198C288-7943-4AC5-9728-85DA1136BF2A}"/>
                    </a:ext>
                  </a:extLst>
                </p:cNvPr>
                <p:cNvPicPr/>
                <p:nvPr/>
              </p:nvPicPr>
              <p:blipFill>
                <a:blip r:embed="rId33"/>
                <a:stretch>
                  <a:fillRect/>
                </a:stretch>
              </p:blipFill>
              <p:spPr>
                <a:xfrm>
                  <a:off x="8894767" y="2880171"/>
                  <a:ext cx="485640" cy="5374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6" name="Ink 35">
                  <a:extLst>
                    <a:ext uri="{FF2B5EF4-FFF2-40B4-BE49-F238E27FC236}">
                      <a16:creationId xmlns:a16="http://schemas.microsoft.com/office/drawing/2014/main" id="{55BBC8AC-2F1F-4B65-BA03-3B851BDEB8AC}"/>
                    </a:ext>
                  </a:extLst>
                </p14:cNvPr>
                <p14:cNvContentPartPr/>
                <p14:nvPr/>
              </p14:nvContentPartPr>
              <p14:xfrm>
                <a:off x="8986567" y="3032451"/>
                <a:ext cx="10080" cy="1800"/>
              </p14:xfrm>
            </p:contentPart>
          </mc:Choice>
          <mc:Fallback xmlns="">
            <p:pic>
              <p:nvPicPr>
                <p:cNvPr id="36" name="Ink 35">
                  <a:extLst>
                    <a:ext uri="{FF2B5EF4-FFF2-40B4-BE49-F238E27FC236}">
                      <a16:creationId xmlns:a16="http://schemas.microsoft.com/office/drawing/2014/main" id="{55BBC8AC-2F1F-4B65-BA03-3B851BDEB8AC}"/>
                    </a:ext>
                  </a:extLst>
                </p:cNvPr>
                <p:cNvPicPr/>
                <p:nvPr/>
              </p:nvPicPr>
              <p:blipFill>
                <a:blip r:embed="rId35"/>
                <a:stretch>
                  <a:fillRect/>
                </a:stretch>
              </p:blipFill>
              <p:spPr>
                <a:xfrm>
                  <a:off x="8923927" y="2969451"/>
                  <a:ext cx="135720" cy="127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
            <p14:nvContentPartPr>
              <p14:cNvPr id="38" name="Ink 37">
                <a:extLst>
                  <a:ext uri="{FF2B5EF4-FFF2-40B4-BE49-F238E27FC236}">
                    <a16:creationId xmlns:a16="http://schemas.microsoft.com/office/drawing/2014/main" id="{52B704F7-E70A-4ABF-9379-1F85F498891F}"/>
                  </a:ext>
                </a:extLst>
              </p14:cNvPr>
              <p14:cNvContentPartPr/>
              <p14:nvPr/>
            </p14:nvContentPartPr>
            <p14:xfrm>
              <a:off x="10581983" y="2957711"/>
              <a:ext cx="384480" cy="333000"/>
            </p14:xfrm>
          </p:contentPart>
        </mc:Choice>
        <mc:Fallback xmlns="">
          <p:pic>
            <p:nvPicPr>
              <p:cNvPr id="38" name="Ink 37">
                <a:extLst>
                  <a:ext uri="{FF2B5EF4-FFF2-40B4-BE49-F238E27FC236}">
                    <a16:creationId xmlns:a16="http://schemas.microsoft.com/office/drawing/2014/main" id="{52B704F7-E70A-4ABF-9379-1F85F498891F}"/>
                  </a:ext>
                </a:extLst>
              </p:cNvPr>
              <p:cNvPicPr/>
              <p:nvPr/>
            </p:nvPicPr>
            <p:blipFill>
              <a:blip r:embed="rId37"/>
              <a:stretch>
                <a:fillRect/>
              </a:stretch>
            </p:blipFill>
            <p:spPr>
              <a:xfrm>
                <a:off x="10518983" y="2894711"/>
                <a:ext cx="510120" cy="4586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9" name="Ink 38">
                <a:extLst>
                  <a:ext uri="{FF2B5EF4-FFF2-40B4-BE49-F238E27FC236}">
                    <a16:creationId xmlns:a16="http://schemas.microsoft.com/office/drawing/2014/main" id="{F1715A09-8519-47A8-A94B-BA889DA9D44E}"/>
                  </a:ext>
                </a:extLst>
              </p14:cNvPr>
              <p14:cNvContentPartPr/>
              <p14:nvPr/>
            </p14:nvContentPartPr>
            <p14:xfrm>
              <a:off x="9103103" y="3793631"/>
              <a:ext cx="962640" cy="667440"/>
            </p14:xfrm>
          </p:contentPart>
        </mc:Choice>
        <mc:Fallback xmlns="">
          <p:pic>
            <p:nvPicPr>
              <p:cNvPr id="39" name="Ink 38">
                <a:extLst>
                  <a:ext uri="{FF2B5EF4-FFF2-40B4-BE49-F238E27FC236}">
                    <a16:creationId xmlns:a16="http://schemas.microsoft.com/office/drawing/2014/main" id="{F1715A09-8519-47A8-A94B-BA889DA9D44E}"/>
                  </a:ext>
                </a:extLst>
              </p:cNvPr>
              <p:cNvPicPr/>
              <p:nvPr/>
            </p:nvPicPr>
            <p:blipFill>
              <a:blip r:embed="rId39"/>
              <a:stretch>
                <a:fillRect/>
              </a:stretch>
            </p:blipFill>
            <p:spPr>
              <a:xfrm>
                <a:off x="9040103" y="3730991"/>
                <a:ext cx="1088280" cy="7930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0" name="Ink 39">
                <a:extLst>
                  <a:ext uri="{FF2B5EF4-FFF2-40B4-BE49-F238E27FC236}">
                    <a16:creationId xmlns:a16="http://schemas.microsoft.com/office/drawing/2014/main" id="{6A1A3BEA-5F50-4908-9134-B77F98B80029}"/>
                  </a:ext>
                </a:extLst>
              </p14:cNvPr>
              <p14:cNvContentPartPr/>
              <p14:nvPr/>
            </p14:nvContentPartPr>
            <p14:xfrm>
              <a:off x="9199223" y="3868871"/>
              <a:ext cx="124560" cy="521280"/>
            </p14:xfrm>
          </p:contentPart>
        </mc:Choice>
        <mc:Fallback xmlns="">
          <p:pic>
            <p:nvPicPr>
              <p:cNvPr id="40" name="Ink 39">
                <a:extLst>
                  <a:ext uri="{FF2B5EF4-FFF2-40B4-BE49-F238E27FC236}">
                    <a16:creationId xmlns:a16="http://schemas.microsoft.com/office/drawing/2014/main" id="{6A1A3BEA-5F50-4908-9134-B77F98B80029}"/>
                  </a:ext>
                </a:extLst>
              </p:cNvPr>
              <p:cNvPicPr/>
              <p:nvPr/>
            </p:nvPicPr>
            <p:blipFill>
              <a:blip r:embed="rId41"/>
              <a:stretch>
                <a:fillRect/>
              </a:stretch>
            </p:blipFill>
            <p:spPr>
              <a:xfrm>
                <a:off x="9136223" y="3806231"/>
                <a:ext cx="250200" cy="6469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1" name="Ink 40">
                <a:extLst>
                  <a:ext uri="{FF2B5EF4-FFF2-40B4-BE49-F238E27FC236}">
                    <a16:creationId xmlns:a16="http://schemas.microsoft.com/office/drawing/2014/main" id="{7794B5DA-8431-4DB0-856D-027FA6F108D0}"/>
                  </a:ext>
                </a:extLst>
              </p14:cNvPr>
              <p14:cNvContentPartPr/>
              <p14:nvPr/>
            </p14:nvContentPartPr>
            <p14:xfrm>
              <a:off x="10831823" y="3962831"/>
              <a:ext cx="150480" cy="114480"/>
            </p14:xfrm>
          </p:contentPart>
        </mc:Choice>
        <mc:Fallback xmlns="">
          <p:pic>
            <p:nvPicPr>
              <p:cNvPr id="41" name="Ink 40">
                <a:extLst>
                  <a:ext uri="{FF2B5EF4-FFF2-40B4-BE49-F238E27FC236}">
                    <a16:creationId xmlns:a16="http://schemas.microsoft.com/office/drawing/2014/main" id="{7794B5DA-8431-4DB0-856D-027FA6F108D0}"/>
                  </a:ext>
                </a:extLst>
              </p:cNvPr>
              <p:cNvPicPr/>
              <p:nvPr/>
            </p:nvPicPr>
            <p:blipFill>
              <a:blip r:embed="rId43"/>
              <a:stretch>
                <a:fillRect/>
              </a:stretch>
            </p:blipFill>
            <p:spPr>
              <a:xfrm>
                <a:off x="10769183" y="3900191"/>
                <a:ext cx="27612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2" name="Ink 41">
                <a:extLst>
                  <a:ext uri="{FF2B5EF4-FFF2-40B4-BE49-F238E27FC236}">
                    <a16:creationId xmlns:a16="http://schemas.microsoft.com/office/drawing/2014/main" id="{1616DFE0-48E6-45C2-833A-68A80866BB85}"/>
                  </a:ext>
                </a:extLst>
              </p14:cNvPr>
              <p14:cNvContentPartPr/>
              <p14:nvPr/>
            </p14:nvContentPartPr>
            <p14:xfrm>
              <a:off x="10547063" y="4808111"/>
              <a:ext cx="629640" cy="427320"/>
            </p14:xfrm>
          </p:contentPart>
        </mc:Choice>
        <mc:Fallback xmlns="">
          <p:pic>
            <p:nvPicPr>
              <p:cNvPr id="42" name="Ink 41">
                <a:extLst>
                  <a:ext uri="{FF2B5EF4-FFF2-40B4-BE49-F238E27FC236}">
                    <a16:creationId xmlns:a16="http://schemas.microsoft.com/office/drawing/2014/main" id="{1616DFE0-48E6-45C2-833A-68A80866BB85}"/>
                  </a:ext>
                </a:extLst>
              </p:cNvPr>
              <p:cNvPicPr/>
              <p:nvPr/>
            </p:nvPicPr>
            <p:blipFill>
              <a:blip r:embed="rId45"/>
              <a:stretch>
                <a:fillRect/>
              </a:stretch>
            </p:blipFill>
            <p:spPr>
              <a:xfrm>
                <a:off x="10484063" y="4745111"/>
                <a:ext cx="755280" cy="5529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3" name="Ink 42">
                <a:extLst>
                  <a:ext uri="{FF2B5EF4-FFF2-40B4-BE49-F238E27FC236}">
                    <a16:creationId xmlns:a16="http://schemas.microsoft.com/office/drawing/2014/main" id="{CFED9D7E-7C12-475F-A8B2-7F2A0A8AA853}"/>
                  </a:ext>
                </a:extLst>
              </p14:cNvPr>
              <p14:cNvContentPartPr/>
              <p14:nvPr/>
            </p14:nvContentPartPr>
            <p14:xfrm>
              <a:off x="10623383" y="5061551"/>
              <a:ext cx="331200" cy="171720"/>
            </p14:xfrm>
          </p:contentPart>
        </mc:Choice>
        <mc:Fallback xmlns="">
          <p:pic>
            <p:nvPicPr>
              <p:cNvPr id="43" name="Ink 42">
                <a:extLst>
                  <a:ext uri="{FF2B5EF4-FFF2-40B4-BE49-F238E27FC236}">
                    <a16:creationId xmlns:a16="http://schemas.microsoft.com/office/drawing/2014/main" id="{CFED9D7E-7C12-475F-A8B2-7F2A0A8AA853}"/>
                  </a:ext>
                </a:extLst>
              </p:cNvPr>
              <p:cNvPicPr/>
              <p:nvPr/>
            </p:nvPicPr>
            <p:blipFill>
              <a:blip r:embed="rId47"/>
              <a:stretch>
                <a:fillRect/>
              </a:stretch>
            </p:blipFill>
            <p:spPr>
              <a:xfrm>
                <a:off x="10560743" y="4998911"/>
                <a:ext cx="45684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4" name="Ink 43">
                <a:extLst>
                  <a:ext uri="{FF2B5EF4-FFF2-40B4-BE49-F238E27FC236}">
                    <a16:creationId xmlns:a16="http://schemas.microsoft.com/office/drawing/2014/main" id="{AB2E1B47-6B16-4B98-996B-51B60953BC09}"/>
                  </a:ext>
                </a:extLst>
              </p14:cNvPr>
              <p14:cNvContentPartPr/>
              <p14:nvPr/>
            </p14:nvContentPartPr>
            <p14:xfrm>
              <a:off x="8289143" y="5038151"/>
              <a:ext cx="532440" cy="600480"/>
            </p14:xfrm>
          </p:contentPart>
        </mc:Choice>
        <mc:Fallback xmlns="">
          <p:pic>
            <p:nvPicPr>
              <p:cNvPr id="44" name="Ink 43">
                <a:extLst>
                  <a:ext uri="{FF2B5EF4-FFF2-40B4-BE49-F238E27FC236}">
                    <a16:creationId xmlns:a16="http://schemas.microsoft.com/office/drawing/2014/main" id="{AB2E1B47-6B16-4B98-996B-51B60953BC09}"/>
                  </a:ext>
                </a:extLst>
              </p:cNvPr>
              <p:cNvPicPr/>
              <p:nvPr/>
            </p:nvPicPr>
            <p:blipFill>
              <a:blip r:embed="rId49"/>
              <a:stretch>
                <a:fillRect/>
              </a:stretch>
            </p:blipFill>
            <p:spPr>
              <a:xfrm>
                <a:off x="8226143" y="4975151"/>
                <a:ext cx="658080" cy="726120"/>
              </a:xfrm>
              <a:prstGeom prst="rect">
                <a:avLst/>
              </a:prstGeom>
            </p:spPr>
          </p:pic>
        </mc:Fallback>
      </mc:AlternateContent>
      <p:grpSp>
        <p:nvGrpSpPr>
          <p:cNvPr id="49" name="Group 48">
            <a:extLst>
              <a:ext uri="{FF2B5EF4-FFF2-40B4-BE49-F238E27FC236}">
                <a16:creationId xmlns:a16="http://schemas.microsoft.com/office/drawing/2014/main" id="{880889BC-8930-4754-9D62-26BE039EE837}"/>
              </a:ext>
            </a:extLst>
          </p:cNvPr>
          <p:cNvGrpSpPr/>
          <p:nvPr/>
        </p:nvGrpSpPr>
        <p:grpSpPr>
          <a:xfrm>
            <a:off x="9296063" y="2681951"/>
            <a:ext cx="594000" cy="717120"/>
            <a:chOff x="8846887" y="2842371"/>
            <a:chExt cx="594000" cy="717120"/>
          </a:xfrm>
        </p:grpSpPr>
        <mc:AlternateContent xmlns:mc="http://schemas.openxmlformats.org/markup-compatibility/2006" xmlns:p14="http://schemas.microsoft.com/office/powerpoint/2010/main">
          <mc:Choice Requires="p14">
            <p:contentPart p14:bwMode="auto" r:id="rId50">
              <p14:nvContentPartPr>
                <p14:cNvPr id="45" name="Ink 44">
                  <a:extLst>
                    <a:ext uri="{FF2B5EF4-FFF2-40B4-BE49-F238E27FC236}">
                      <a16:creationId xmlns:a16="http://schemas.microsoft.com/office/drawing/2014/main" id="{03489BE4-8373-4C3C-8A6A-AF8F88268572}"/>
                    </a:ext>
                  </a:extLst>
                </p14:cNvPr>
                <p14:cNvContentPartPr/>
                <p14:nvPr/>
              </p14:nvContentPartPr>
              <p14:xfrm>
                <a:off x="8846887" y="2842371"/>
                <a:ext cx="594000" cy="717120"/>
              </p14:xfrm>
            </p:contentPart>
          </mc:Choice>
          <mc:Fallback xmlns="">
            <p:pic>
              <p:nvPicPr>
                <p:cNvPr id="45" name="Ink 44">
                  <a:extLst>
                    <a:ext uri="{FF2B5EF4-FFF2-40B4-BE49-F238E27FC236}">
                      <a16:creationId xmlns:a16="http://schemas.microsoft.com/office/drawing/2014/main" id="{03489BE4-8373-4C3C-8A6A-AF8F88268572}"/>
                    </a:ext>
                  </a:extLst>
                </p:cNvPr>
                <p:cNvPicPr/>
                <p:nvPr/>
              </p:nvPicPr>
              <p:blipFill>
                <a:blip r:embed="rId51"/>
                <a:stretch>
                  <a:fillRect/>
                </a:stretch>
              </p:blipFill>
              <p:spPr>
                <a:xfrm>
                  <a:off x="8784247" y="2779371"/>
                  <a:ext cx="719640" cy="8427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6" name="Ink 45">
                  <a:extLst>
                    <a:ext uri="{FF2B5EF4-FFF2-40B4-BE49-F238E27FC236}">
                      <a16:creationId xmlns:a16="http://schemas.microsoft.com/office/drawing/2014/main" id="{EC7001F9-153A-412F-AD60-983FBFFEB885}"/>
                    </a:ext>
                  </a:extLst>
                </p14:cNvPr>
                <p14:cNvContentPartPr/>
                <p14:nvPr/>
              </p14:nvContentPartPr>
              <p14:xfrm>
                <a:off x="9297247" y="2896731"/>
                <a:ext cx="77040" cy="114120"/>
              </p14:xfrm>
            </p:contentPart>
          </mc:Choice>
          <mc:Fallback xmlns="">
            <p:pic>
              <p:nvPicPr>
                <p:cNvPr id="46" name="Ink 45">
                  <a:extLst>
                    <a:ext uri="{FF2B5EF4-FFF2-40B4-BE49-F238E27FC236}">
                      <a16:creationId xmlns:a16="http://schemas.microsoft.com/office/drawing/2014/main" id="{EC7001F9-153A-412F-AD60-983FBFFEB885}"/>
                    </a:ext>
                  </a:extLst>
                </p:cNvPr>
                <p:cNvPicPr/>
                <p:nvPr/>
              </p:nvPicPr>
              <p:blipFill>
                <a:blip r:embed="rId53"/>
                <a:stretch>
                  <a:fillRect/>
                </a:stretch>
              </p:blipFill>
              <p:spPr>
                <a:xfrm>
                  <a:off x="9234607" y="2834091"/>
                  <a:ext cx="20268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8" name="Ink 47">
                  <a:extLst>
                    <a:ext uri="{FF2B5EF4-FFF2-40B4-BE49-F238E27FC236}">
                      <a16:creationId xmlns:a16="http://schemas.microsoft.com/office/drawing/2014/main" id="{A2FE22F9-35A7-40A0-85B1-72906326EF2D}"/>
                    </a:ext>
                  </a:extLst>
                </p14:cNvPr>
                <p14:cNvContentPartPr/>
                <p14:nvPr/>
              </p14:nvContentPartPr>
              <p14:xfrm>
                <a:off x="9265927" y="3136491"/>
                <a:ext cx="53640" cy="120960"/>
              </p14:xfrm>
            </p:contentPart>
          </mc:Choice>
          <mc:Fallback xmlns="">
            <p:pic>
              <p:nvPicPr>
                <p:cNvPr id="48" name="Ink 47">
                  <a:extLst>
                    <a:ext uri="{FF2B5EF4-FFF2-40B4-BE49-F238E27FC236}">
                      <a16:creationId xmlns:a16="http://schemas.microsoft.com/office/drawing/2014/main" id="{A2FE22F9-35A7-40A0-85B1-72906326EF2D}"/>
                    </a:ext>
                  </a:extLst>
                </p:cNvPr>
                <p:cNvPicPr/>
                <p:nvPr/>
              </p:nvPicPr>
              <p:blipFill>
                <a:blip r:embed="rId55"/>
                <a:stretch>
                  <a:fillRect/>
                </a:stretch>
              </p:blipFill>
              <p:spPr>
                <a:xfrm>
                  <a:off x="9202927" y="3073851"/>
                  <a:ext cx="179280" cy="246600"/>
                </a:xfrm>
                <a:prstGeom prst="rect">
                  <a:avLst/>
                </a:prstGeom>
              </p:spPr>
            </p:pic>
          </mc:Fallback>
        </mc:AlternateContent>
      </p:grpSp>
      <p:grpSp>
        <p:nvGrpSpPr>
          <p:cNvPr id="56" name="Group 55">
            <a:extLst>
              <a:ext uri="{FF2B5EF4-FFF2-40B4-BE49-F238E27FC236}">
                <a16:creationId xmlns:a16="http://schemas.microsoft.com/office/drawing/2014/main" id="{E77F352D-C926-4CF3-942A-C9F0FD1517CF}"/>
              </a:ext>
            </a:extLst>
          </p:cNvPr>
          <p:cNvGrpSpPr/>
          <p:nvPr/>
        </p:nvGrpSpPr>
        <p:grpSpPr>
          <a:xfrm>
            <a:off x="10507823" y="2837471"/>
            <a:ext cx="602640" cy="534240"/>
            <a:chOff x="10058647" y="2997891"/>
            <a:chExt cx="602640" cy="534240"/>
          </a:xfrm>
        </p:grpSpPr>
        <mc:AlternateContent xmlns:mc="http://schemas.openxmlformats.org/markup-compatibility/2006" xmlns:p14="http://schemas.microsoft.com/office/powerpoint/2010/main">
          <mc:Choice Requires="p14">
            <p:contentPart p14:bwMode="auto" r:id="rId56">
              <p14:nvContentPartPr>
                <p14:cNvPr id="50" name="Ink 49">
                  <a:extLst>
                    <a:ext uri="{FF2B5EF4-FFF2-40B4-BE49-F238E27FC236}">
                      <a16:creationId xmlns:a16="http://schemas.microsoft.com/office/drawing/2014/main" id="{05F1F71B-6ED0-4A58-BBE3-19031C7B1BB0}"/>
                    </a:ext>
                  </a:extLst>
                </p14:cNvPr>
                <p14:cNvContentPartPr/>
                <p14:nvPr/>
              </p14:nvContentPartPr>
              <p14:xfrm>
                <a:off x="10088167" y="3028131"/>
                <a:ext cx="528120" cy="504000"/>
              </p14:xfrm>
            </p:contentPart>
          </mc:Choice>
          <mc:Fallback xmlns="">
            <p:pic>
              <p:nvPicPr>
                <p:cNvPr id="50" name="Ink 49">
                  <a:extLst>
                    <a:ext uri="{FF2B5EF4-FFF2-40B4-BE49-F238E27FC236}">
                      <a16:creationId xmlns:a16="http://schemas.microsoft.com/office/drawing/2014/main" id="{05F1F71B-6ED0-4A58-BBE3-19031C7B1BB0}"/>
                    </a:ext>
                  </a:extLst>
                </p:cNvPr>
                <p:cNvPicPr/>
                <p:nvPr/>
              </p:nvPicPr>
              <p:blipFill>
                <a:blip r:embed="rId57"/>
                <a:stretch>
                  <a:fillRect/>
                </a:stretch>
              </p:blipFill>
              <p:spPr>
                <a:xfrm>
                  <a:off x="10025167" y="2965131"/>
                  <a:ext cx="653760" cy="6296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1" name="Ink 50">
                  <a:extLst>
                    <a:ext uri="{FF2B5EF4-FFF2-40B4-BE49-F238E27FC236}">
                      <a16:creationId xmlns:a16="http://schemas.microsoft.com/office/drawing/2014/main" id="{76447DBD-48A5-43E1-8950-3FF0F2D74E49}"/>
                    </a:ext>
                  </a:extLst>
                </p14:cNvPr>
                <p14:cNvContentPartPr/>
                <p14:nvPr/>
              </p14:nvContentPartPr>
              <p14:xfrm>
                <a:off x="10577767" y="3369051"/>
                <a:ext cx="83520" cy="120960"/>
              </p14:xfrm>
            </p:contentPart>
          </mc:Choice>
          <mc:Fallback xmlns="">
            <p:pic>
              <p:nvPicPr>
                <p:cNvPr id="51" name="Ink 50">
                  <a:extLst>
                    <a:ext uri="{FF2B5EF4-FFF2-40B4-BE49-F238E27FC236}">
                      <a16:creationId xmlns:a16="http://schemas.microsoft.com/office/drawing/2014/main" id="{76447DBD-48A5-43E1-8950-3FF0F2D74E49}"/>
                    </a:ext>
                  </a:extLst>
                </p:cNvPr>
                <p:cNvPicPr/>
                <p:nvPr/>
              </p:nvPicPr>
              <p:blipFill>
                <a:blip r:embed="rId59"/>
                <a:stretch>
                  <a:fillRect/>
                </a:stretch>
              </p:blipFill>
              <p:spPr>
                <a:xfrm>
                  <a:off x="10514767" y="3306051"/>
                  <a:ext cx="20916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3" name="Ink 52">
                  <a:extLst>
                    <a:ext uri="{FF2B5EF4-FFF2-40B4-BE49-F238E27FC236}">
                      <a16:creationId xmlns:a16="http://schemas.microsoft.com/office/drawing/2014/main" id="{0B1135D9-97CE-4515-B1C1-9BA2EBA2D30C}"/>
                    </a:ext>
                  </a:extLst>
                </p14:cNvPr>
                <p14:cNvContentPartPr/>
                <p14:nvPr/>
              </p14:nvContentPartPr>
              <p14:xfrm>
                <a:off x="10058647" y="2997891"/>
                <a:ext cx="177480" cy="171000"/>
              </p14:xfrm>
            </p:contentPart>
          </mc:Choice>
          <mc:Fallback xmlns="">
            <p:pic>
              <p:nvPicPr>
                <p:cNvPr id="53" name="Ink 52">
                  <a:extLst>
                    <a:ext uri="{FF2B5EF4-FFF2-40B4-BE49-F238E27FC236}">
                      <a16:creationId xmlns:a16="http://schemas.microsoft.com/office/drawing/2014/main" id="{0B1135D9-97CE-4515-B1C1-9BA2EBA2D30C}"/>
                    </a:ext>
                  </a:extLst>
                </p:cNvPr>
                <p:cNvPicPr/>
                <p:nvPr/>
              </p:nvPicPr>
              <p:blipFill>
                <a:blip r:embed="rId61"/>
                <a:stretch>
                  <a:fillRect/>
                </a:stretch>
              </p:blipFill>
              <p:spPr>
                <a:xfrm>
                  <a:off x="9995647" y="2934891"/>
                  <a:ext cx="30312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5" name="Ink 54">
                  <a:extLst>
                    <a:ext uri="{FF2B5EF4-FFF2-40B4-BE49-F238E27FC236}">
                      <a16:creationId xmlns:a16="http://schemas.microsoft.com/office/drawing/2014/main" id="{B5D232BA-9346-489B-B324-DD989A2FBF2C}"/>
                    </a:ext>
                  </a:extLst>
                </p14:cNvPr>
                <p14:cNvContentPartPr/>
                <p14:nvPr/>
              </p14:nvContentPartPr>
              <p14:xfrm>
                <a:off x="10435927" y="3065571"/>
                <a:ext cx="55440" cy="52200"/>
              </p14:xfrm>
            </p:contentPart>
          </mc:Choice>
          <mc:Fallback xmlns="">
            <p:pic>
              <p:nvPicPr>
                <p:cNvPr id="55" name="Ink 54">
                  <a:extLst>
                    <a:ext uri="{FF2B5EF4-FFF2-40B4-BE49-F238E27FC236}">
                      <a16:creationId xmlns:a16="http://schemas.microsoft.com/office/drawing/2014/main" id="{B5D232BA-9346-489B-B324-DD989A2FBF2C}"/>
                    </a:ext>
                  </a:extLst>
                </p:cNvPr>
                <p:cNvPicPr/>
                <p:nvPr/>
              </p:nvPicPr>
              <p:blipFill>
                <a:blip r:embed="rId63"/>
                <a:stretch>
                  <a:fillRect/>
                </a:stretch>
              </p:blipFill>
              <p:spPr>
                <a:xfrm>
                  <a:off x="10373287" y="3002931"/>
                  <a:ext cx="181080" cy="177840"/>
                </a:xfrm>
                <a:prstGeom prst="rect">
                  <a:avLst/>
                </a:prstGeom>
              </p:spPr>
            </p:pic>
          </mc:Fallback>
        </mc:AlternateContent>
      </p:grpSp>
      <p:grpSp>
        <p:nvGrpSpPr>
          <p:cNvPr id="59" name="Group 58">
            <a:extLst>
              <a:ext uri="{FF2B5EF4-FFF2-40B4-BE49-F238E27FC236}">
                <a16:creationId xmlns:a16="http://schemas.microsoft.com/office/drawing/2014/main" id="{335CCB3D-2AFB-46DA-A60C-E94E8D5AD5BB}"/>
              </a:ext>
            </a:extLst>
          </p:cNvPr>
          <p:cNvGrpSpPr/>
          <p:nvPr/>
        </p:nvGrpSpPr>
        <p:grpSpPr>
          <a:xfrm>
            <a:off x="10726343" y="3887591"/>
            <a:ext cx="403200" cy="268200"/>
            <a:chOff x="10277167" y="4048011"/>
            <a:chExt cx="403200" cy="268200"/>
          </a:xfrm>
        </p:grpSpPr>
        <mc:AlternateContent xmlns:mc="http://schemas.openxmlformats.org/markup-compatibility/2006" xmlns:p14="http://schemas.microsoft.com/office/powerpoint/2010/main">
          <mc:Choice Requires="p14">
            <p:contentPart p14:bwMode="auto" r:id="rId64">
              <p14:nvContentPartPr>
                <p14:cNvPr id="57" name="Ink 56">
                  <a:extLst>
                    <a:ext uri="{FF2B5EF4-FFF2-40B4-BE49-F238E27FC236}">
                      <a16:creationId xmlns:a16="http://schemas.microsoft.com/office/drawing/2014/main" id="{9CFD6E4E-760B-4124-A5B5-8E76BD860233}"/>
                    </a:ext>
                  </a:extLst>
                </p14:cNvPr>
                <p14:cNvContentPartPr/>
                <p14:nvPr/>
              </p14:nvContentPartPr>
              <p14:xfrm>
                <a:off x="10277167" y="4048011"/>
                <a:ext cx="403200" cy="268200"/>
              </p14:xfrm>
            </p:contentPart>
          </mc:Choice>
          <mc:Fallback xmlns="">
            <p:pic>
              <p:nvPicPr>
                <p:cNvPr id="57" name="Ink 56">
                  <a:extLst>
                    <a:ext uri="{FF2B5EF4-FFF2-40B4-BE49-F238E27FC236}">
                      <a16:creationId xmlns:a16="http://schemas.microsoft.com/office/drawing/2014/main" id="{9CFD6E4E-760B-4124-A5B5-8E76BD860233}"/>
                    </a:ext>
                  </a:extLst>
                </p:cNvPr>
                <p:cNvPicPr/>
                <p:nvPr/>
              </p:nvPicPr>
              <p:blipFill>
                <a:blip r:embed="rId65"/>
                <a:stretch>
                  <a:fillRect/>
                </a:stretch>
              </p:blipFill>
              <p:spPr>
                <a:xfrm>
                  <a:off x="10214167" y="3985371"/>
                  <a:ext cx="528840" cy="3938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8" name="Ink 57">
                  <a:extLst>
                    <a:ext uri="{FF2B5EF4-FFF2-40B4-BE49-F238E27FC236}">
                      <a16:creationId xmlns:a16="http://schemas.microsoft.com/office/drawing/2014/main" id="{32522392-CE52-4853-9640-B8F9FE8B952B}"/>
                    </a:ext>
                  </a:extLst>
                </p14:cNvPr>
                <p14:cNvContentPartPr/>
                <p14:nvPr/>
              </p14:nvContentPartPr>
              <p14:xfrm>
                <a:off x="10587487" y="4172211"/>
                <a:ext cx="29880" cy="76680"/>
              </p14:xfrm>
            </p:contentPart>
          </mc:Choice>
          <mc:Fallback xmlns="">
            <p:pic>
              <p:nvPicPr>
                <p:cNvPr id="58" name="Ink 57">
                  <a:extLst>
                    <a:ext uri="{FF2B5EF4-FFF2-40B4-BE49-F238E27FC236}">
                      <a16:creationId xmlns:a16="http://schemas.microsoft.com/office/drawing/2014/main" id="{32522392-CE52-4853-9640-B8F9FE8B952B}"/>
                    </a:ext>
                  </a:extLst>
                </p:cNvPr>
                <p:cNvPicPr/>
                <p:nvPr/>
              </p:nvPicPr>
              <p:blipFill>
                <a:blip r:embed="rId67"/>
                <a:stretch>
                  <a:fillRect/>
                </a:stretch>
              </p:blipFill>
              <p:spPr>
                <a:xfrm>
                  <a:off x="10524847" y="4109211"/>
                  <a:ext cx="155520" cy="202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8">
            <p14:nvContentPartPr>
              <p14:cNvPr id="60" name="Ink 59">
                <a:extLst>
                  <a:ext uri="{FF2B5EF4-FFF2-40B4-BE49-F238E27FC236}">
                    <a16:creationId xmlns:a16="http://schemas.microsoft.com/office/drawing/2014/main" id="{8CD17116-E76C-44A0-90B6-BEE84EAB0CB3}"/>
                  </a:ext>
                </a:extLst>
              </p14:cNvPr>
              <p14:cNvContentPartPr/>
              <p14:nvPr/>
            </p14:nvContentPartPr>
            <p14:xfrm>
              <a:off x="8990423" y="3689591"/>
              <a:ext cx="1319760" cy="930600"/>
            </p14:xfrm>
          </p:contentPart>
        </mc:Choice>
        <mc:Fallback xmlns="">
          <p:pic>
            <p:nvPicPr>
              <p:cNvPr id="60" name="Ink 59">
                <a:extLst>
                  <a:ext uri="{FF2B5EF4-FFF2-40B4-BE49-F238E27FC236}">
                    <a16:creationId xmlns:a16="http://schemas.microsoft.com/office/drawing/2014/main" id="{8CD17116-E76C-44A0-90B6-BEE84EAB0CB3}"/>
                  </a:ext>
                </a:extLst>
              </p:cNvPr>
              <p:cNvPicPr/>
              <p:nvPr/>
            </p:nvPicPr>
            <p:blipFill>
              <a:blip r:embed="rId69"/>
              <a:stretch>
                <a:fillRect/>
              </a:stretch>
            </p:blipFill>
            <p:spPr>
              <a:xfrm>
                <a:off x="8927783" y="3626951"/>
                <a:ext cx="1445400" cy="10562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1" name="Ink 60">
                <a:extLst>
                  <a:ext uri="{FF2B5EF4-FFF2-40B4-BE49-F238E27FC236}">
                    <a16:creationId xmlns:a16="http://schemas.microsoft.com/office/drawing/2014/main" id="{2A1DB20D-C472-46AA-9650-79C395D9BFE3}"/>
                  </a:ext>
                </a:extLst>
              </p14:cNvPr>
              <p14:cNvContentPartPr/>
              <p14:nvPr/>
            </p14:nvContentPartPr>
            <p14:xfrm>
              <a:off x="8180063" y="4944191"/>
              <a:ext cx="162720" cy="665280"/>
            </p14:xfrm>
          </p:contentPart>
        </mc:Choice>
        <mc:Fallback xmlns="">
          <p:pic>
            <p:nvPicPr>
              <p:cNvPr id="61" name="Ink 60">
                <a:extLst>
                  <a:ext uri="{FF2B5EF4-FFF2-40B4-BE49-F238E27FC236}">
                    <a16:creationId xmlns:a16="http://schemas.microsoft.com/office/drawing/2014/main" id="{2A1DB20D-C472-46AA-9650-79C395D9BFE3}"/>
                  </a:ext>
                </a:extLst>
              </p:cNvPr>
              <p:cNvPicPr/>
              <p:nvPr/>
            </p:nvPicPr>
            <p:blipFill>
              <a:blip r:embed="rId71"/>
              <a:stretch>
                <a:fillRect/>
              </a:stretch>
            </p:blipFill>
            <p:spPr>
              <a:xfrm>
                <a:off x="8117063" y="4881551"/>
                <a:ext cx="288360" cy="7909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2" name="Ink 61">
                <a:extLst>
                  <a:ext uri="{FF2B5EF4-FFF2-40B4-BE49-F238E27FC236}">
                    <a16:creationId xmlns:a16="http://schemas.microsoft.com/office/drawing/2014/main" id="{2B8F510C-28EA-4B47-8AF7-D434E746DAFF}"/>
                  </a:ext>
                </a:extLst>
              </p14:cNvPr>
              <p14:cNvContentPartPr/>
              <p14:nvPr/>
            </p14:nvContentPartPr>
            <p14:xfrm>
              <a:off x="8370863" y="4938791"/>
              <a:ext cx="599040" cy="435240"/>
            </p14:xfrm>
          </p:contentPart>
        </mc:Choice>
        <mc:Fallback xmlns="">
          <p:pic>
            <p:nvPicPr>
              <p:cNvPr id="62" name="Ink 61">
                <a:extLst>
                  <a:ext uri="{FF2B5EF4-FFF2-40B4-BE49-F238E27FC236}">
                    <a16:creationId xmlns:a16="http://schemas.microsoft.com/office/drawing/2014/main" id="{2B8F510C-28EA-4B47-8AF7-D434E746DAFF}"/>
                  </a:ext>
                </a:extLst>
              </p:cNvPr>
              <p:cNvPicPr/>
              <p:nvPr/>
            </p:nvPicPr>
            <p:blipFill>
              <a:blip r:embed="rId73"/>
              <a:stretch>
                <a:fillRect/>
              </a:stretch>
            </p:blipFill>
            <p:spPr>
              <a:xfrm>
                <a:off x="8307863" y="4875791"/>
                <a:ext cx="724680" cy="5608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3" name="Ink 62">
                <a:extLst>
                  <a:ext uri="{FF2B5EF4-FFF2-40B4-BE49-F238E27FC236}">
                    <a16:creationId xmlns:a16="http://schemas.microsoft.com/office/drawing/2014/main" id="{3BB117AB-C5B5-45F2-B906-72517E9C412F}"/>
                  </a:ext>
                </a:extLst>
              </p14:cNvPr>
              <p14:cNvContentPartPr/>
              <p14:nvPr/>
            </p14:nvContentPartPr>
            <p14:xfrm>
              <a:off x="8145503" y="5074871"/>
              <a:ext cx="777600" cy="650880"/>
            </p14:xfrm>
          </p:contentPart>
        </mc:Choice>
        <mc:Fallback xmlns="">
          <p:pic>
            <p:nvPicPr>
              <p:cNvPr id="63" name="Ink 62">
                <a:extLst>
                  <a:ext uri="{FF2B5EF4-FFF2-40B4-BE49-F238E27FC236}">
                    <a16:creationId xmlns:a16="http://schemas.microsoft.com/office/drawing/2014/main" id="{3BB117AB-C5B5-45F2-B906-72517E9C412F}"/>
                  </a:ext>
                </a:extLst>
              </p:cNvPr>
              <p:cNvPicPr/>
              <p:nvPr/>
            </p:nvPicPr>
            <p:blipFill>
              <a:blip r:embed="rId75"/>
              <a:stretch>
                <a:fillRect/>
              </a:stretch>
            </p:blipFill>
            <p:spPr>
              <a:xfrm>
                <a:off x="8082503" y="5011871"/>
                <a:ext cx="903240" cy="776520"/>
              </a:xfrm>
              <a:prstGeom prst="rect">
                <a:avLst/>
              </a:prstGeom>
            </p:spPr>
          </p:pic>
        </mc:Fallback>
      </mc:AlternateContent>
      <p:grpSp>
        <p:nvGrpSpPr>
          <p:cNvPr id="66" name="Group 65">
            <a:extLst>
              <a:ext uri="{FF2B5EF4-FFF2-40B4-BE49-F238E27FC236}">
                <a16:creationId xmlns:a16="http://schemas.microsoft.com/office/drawing/2014/main" id="{51EE033B-F012-41C8-AA31-17F3184A3511}"/>
              </a:ext>
            </a:extLst>
          </p:cNvPr>
          <p:cNvGrpSpPr/>
          <p:nvPr/>
        </p:nvGrpSpPr>
        <p:grpSpPr>
          <a:xfrm>
            <a:off x="10442663" y="4650791"/>
            <a:ext cx="843120" cy="734400"/>
            <a:chOff x="9993487" y="4811211"/>
            <a:chExt cx="843120" cy="734400"/>
          </a:xfrm>
        </p:grpSpPr>
        <mc:AlternateContent xmlns:mc="http://schemas.openxmlformats.org/markup-compatibility/2006" xmlns:p14="http://schemas.microsoft.com/office/powerpoint/2010/main">
          <mc:Choice Requires="p14">
            <p:contentPart p14:bwMode="auto" r:id="rId76">
              <p14:nvContentPartPr>
                <p14:cNvPr id="64" name="Ink 63">
                  <a:extLst>
                    <a:ext uri="{FF2B5EF4-FFF2-40B4-BE49-F238E27FC236}">
                      <a16:creationId xmlns:a16="http://schemas.microsoft.com/office/drawing/2014/main" id="{8C0CDFAD-39AD-4C7F-B23C-F64556A797DB}"/>
                    </a:ext>
                  </a:extLst>
                </p14:cNvPr>
                <p14:cNvContentPartPr/>
                <p14:nvPr/>
              </p14:nvContentPartPr>
              <p14:xfrm>
                <a:off x="9993487" y="4811211"/>
                <a:ext cx="843120" cy="734400"/>
              </p14:xfrm>
            </p:contentPart>
          </mc:Choice>
          <mc:Fallback xmlns="">
            <p:pic>
              <p:nvPicPr>
                <p:cNvPr id="64" name="Ink 63">
                  <a:extLst>
                    <a:ext uri="{FF2B5EF4-FFF2-40B4-BE49-F238E27FC236}">
                      <a16:creationId xmlns:a16="http://schemas.microsoft.com/office/drawing/2014/main" id="{8C0CDFAD-39AD-4C7F-B23C-F64556A797DB}"/>
                    </a:ext>
                  </a:extLst>
                </p:cNvPr>
                <p:cNvPicPr/>
                <p:nvPr/>
              </p:nvPicPr>
              <p:blipFill>
                <a:blip r:embed="rId77"/>
                <a:stretch>
                  <a:fillRect/>
                </a:stretch>
              </p:blipFill>
              <p:spPr>
                <a:xfrm>
                  <a:off x="9930487" y="4748211"/>
                  <a:ext cx="968760" cy="8600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5" name="Ink 64">
                  <a:extLst>
                    <a:ext uri="{FF2B5EF4-FFF2-40B4-BE49-F238E27FC236}">
                      <a16:creationId xmlns:a16="http://schemas.microsoft.com/office/drawing/2014/main" id="{7F464A9B-FCD0-46F1-93DA-D01A80CBA5B6}"/>
                    </a:ext>
                  </a:extLst>
                </p14:cNvPr>
                <p14:cNvContentPartPr/>
                <p14:nvPr/>
              </p14:nvContentPartPr>
              <p14:xfrm>
                <a:off x="10446007" y="5312691"/>
                <a:ext cx="128160" cy="65520"/>
              </p14:xfrm>
            </p:contentPart>
          </mc:Choice>
          <mc:Fallback xmlns="">
            <p:pic>
              <p:nvPicPr>
                <p:cNvPr id="65" name="Ink 64">
                  <a:extLst>
                    <a:ext uri="{FF2B5EF4-FFF2-40B4-BE49-F238E27FC236}">
                      <a16:creationId xmlns:a16="http://schemas.microsoft.com/office/drawing/2014/main" id="{7F464A9B-FCD0-46F1-93DA-D01A80CBA5B6}"/>
                    </a:ext>
                  </a:extLst>
                </p:cNvPr>
                <p:cNvPicPr/>
                <p:nvPr/>
              </p:nvPicPr>
              <p:blipFill>
                <a:blip r:embed="rId79"/>
                <a:stretch>
                  <a:fillRect/>
                </a:stretch>
              </p:blipFill>
              <p:spPr>
                <a:xfrm>
                  <a:off x="10383007" y="5249691"/>
                  <a:ext cx="253800" cy="191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0">
            <p14:nvContentPartPr>
              <p14:cNvPr id="67" name="Ink 66">
                <a:extLst>
                  <a:ext uri="{FF2B5EF4-FFF2-40B4-BE49-F238E27FC236}">
                    <a16:creationId xmlns:a16="http://schemas.microsoft.com/office/drawing/2014/main" id="{6E5171F1-9C1D-479F-88B5-A717C6C9791A}"/>
                  </a:ext>
                </a:extLst>
              </p14:cNvPr>
              <p14:cNvContentPartPr/>
              <p14:nvPr/>
            </p14:nvContentPartPr>
            <p14:xfrm>
              <a:off x="8228303" y="3817391"/>
              <a:ext cx="434160" cy="693720"/>
            </p14:xfrm>
          </p:contentPart>
        </mc:Choice>
        <mc:Fallback xmlns="">
          <p:pic>
            <p:nvPicPr>
              <p:cNvPr id="67" name="Ink 66">
                <a:extLst>
                  <a:ext uri="{FF2B5EF4-FFF2-40B4-BE49-F238E27FC236}">
                    <a16:creationId xmlns:a16="http://schemas.microsoft.com/office/drawing/2014/main" id="{6E5171F1-9C1D-479F-88B5-A717C6C9791A}"/>
                  </a:ext>
                </a:extLst>
              </p:cNvPr>
              <p:cNvPicPr/>
              <p:nvPr/>
            </p:nvPicPr>
            <p:blipFill>
              <a:blip r:embed="rId81"/>
              <a:stretch>
                <a:fillRect/>
              </a:stretch>
            </p:blipFill>
            <p:spPr>
              <a:xfrm>
                <a:off x="8165663" y="3754391"/>
                <a:ext cx="559800" cy="819360"/>
              </a:xfrm>
              <a:prstGeom prst="rect">
                <a:avLst/>
              </a:prstGeom>
            </p:spPr>
          </p:pic>
        </mc:Fallback>
      </mc:AlternateContent>
      <p:grpSp>
        <p:nvGrpSpPr>
          <p:cNvPr id="73" name="Group 72">
            <a:extLst>
              <a:ext uri="{FF2B5EF4-FFF2-40B4-BE49-F238E27FC236}">
                <a16:creationId xmlns:a16="http://schemas.microsoft.com/office/drawing/2014/main" id="{D9453F40-02AE-42F0-9700-7E51AFE3A275}"/>
              </a:ext>
            </a:extLst>
          </p:cNvPr>
          <p:cNvGrpSpPr/>
          <p:nvPr/>
        </p:nvGrpSpPr>
        <p:grpSpPr>
          <a:xfrm>
            <a:off x="10422863" y="2749631"/>
            <a:ext cx="771480" cy="738000"/>
            <a:chOff x="9973687" y="2910051"/>
            <a:chExt cx="771480" cy="738000"/>
          </a:xfrm>
        </p:grpSpPr>
        <mc:AlternateContent xmlns:mc="http://schemas.openxmlformats.org/markup-compatibility/2006" xmlns:p14="http://schemas.microsoft.com/office/powerpoint/2010/main">
          <mc:Choice Requires="p14">
            <p:contentPart p14:bwMode="auto" r:id="rId82">
              <p14:nvContentPartPr>
                <p14:cNvPr id="68" name="Ink 67">
                  <a:extLst>
                    <a:ext uri="{FF2B5EF4-FFF2-40B4-BE49-F238E27FC236}">
                      <a16:creationId xmlns:a16="http://schemas.microsoft.com/office/drawing/2014/main" id="{77109D45-66DD-4712-B255-F378DBBC3308}"/>
                    </a:ext>
                  </a:extLst>
                </p14:cNvPr>
                <p14:cNvContentPartPr/>
                <p14:nvPr/>
              </p14:nvContentPartPr>
              <p14:xfrm>
                <a:off x="10235407" y="2910051"/>
                <a:ext cx="509760" cy="699480"/>
              </p14:xfrm>
            </p:contentPart>
          </mc:Choice>
          <mc:Fallback xmlns="">
            <p:pic>
              <p:nvPicPr>
                <p:cNvPr id="68" name="Ink 67">
                  <a:extLst>
                    <a:ext uri="{FF2B5EF4-FFF2-40B4-BE49-F238E27FC236}">
                      <a16:creationId xmlns:a16="http://schemas.microsoft.com/office/drawing/2014/main" id="{77109D45-66DD-4712-B255-F378DBBC3308}"/>
                    </a:ext>
                  </a:extLst>
                </p:cNvPr>
                <p:cNvPicPr/>
                <p:nvPr/>
              </p:nvPicPr>
              <p:blipFill>
                <a:blip r:embed="rId83"/>
                <a:stretch>
                  <a:fillRect/>
                </a:stretch>
              </p:blipFill>
              <p:spPr>
                <a:xfrm>
                  <a:off x="10172767" y="2847051"/>
                  <a:ext cx="635400" cy="8251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9" name="Ink 68">
                  <a:extLst>
                    <a:ext uri="{FF2B5EF4-FFF2-40B4-BE49-F238E27FC236}">
                      <a16:creationId xmlns:a16="http://schemas.microsoft.com/office/drawing/2014/main" id="{30BF7A8D-B54B-499C-AA8E-1F39B5F0C0FD}"/>
                    </a:ext>
                  </a:extLst>
                </p14:cNvPr>
                <p14:cNvContentPartPr/>
                <p14:nvPr/>
              </p14:nvContentPartPr>
              <p14:xfrm>
                <a:off x="10021207" y="2919771"/>
                <a:ext cx="187200" cy="111240"/>
              </p14:xfrm>
            </p:contentPart>
          </mc:Choice>
          <mc:Fallback xmlns="">
            <p:pic>
              <p:nvPicPr>
                <p:cNvPr id="69" name="Ink 68">
                  <a:extLst>
                    <a:ext uri="{FF2B5EF4-FFF2-40B4-BE49-F238E27FC236}">
                      <a16:creationId xmlns:a16="http://schemas.microsoft.com/office/drawing/2014/main" id="{30BF7A8D-B54B-499C-AA8E-1F39B5F0C0FD}"/>
                    </a:ext>
                  </a:extLst>
                </p:cNvPr>
                <p:cNvPicPr/>
                <p:nvPr/>
              </p:nvPicPr>
              <p:blipFill>
                <a:blip r:embed="rId85"/>
                <a:stretch>
                  <a:fillRect/>
                </a:stretch>
              </p:blipFill>
              <p:spPr>
                <a:xfrm>
                  <a:off x="9958207" y="2856771"/>
                  <a:ext cx="31284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0" name="Ink 69">
                  <a:extLst>
                    <a:ext uri="{FF2B5EF4-FFF2-40B4-BE49-F238E27FC236}">
                      <a16:creationId xmlns:a16="http://schemas.microsoft.com/office/drawing/2014/main" id="{18CC8E05-F6B0-43B1-B014-65EF7359BA01}"/>
                    </a:ext>
                  </a:extLst>
                </p14:cNvPr>
                <p14:cNvContentPartPr/>
                <p14:nvPr/>
              </p14:nvContentPartPr>
              <p14:xfrm>
                <a:off x="10105807" y="2965131"/>
                <a:ext cx="41760" cy="13680"/>
              </p14:xfrm>
            </p:contentPart>
          </mc:Choice>
          <mc:Fallback xmlns="">
            <p:pic>
              <p:nvPicPr>
                <p:cNvPr id="70" name="Ink 69">
                  <a:extLst>
                    <a:ext uri="{FF2B5EF4-FFF2-40B4-BE49-F238E27FC236}">
                      <a16:creationId xmlns:a16="http://schemas.microsoft.com/office/drawing/2014/main" id="{18CC8E05-F6B0-43B1-B014-65EF7359BA01}"/>
                    </a:ext>
                  </a:extLst>
                </p:cNvPr>
                <p:cNvPicPr/>
                <p:nvPr/>
              </p:nvPicPr>
              <p:blipFill>
                <a:blip r:embed="rId87"/>
                <a:stretch>
                  <a:fillRect/>
                </a:stretch>
              </p:blipFill>
              <p:spPr>
                <a:xfrm>
                  <a:off x="10042807" y="2902131"/>
                  <a:ext cx="1674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1" name="Ink 70">
                  <a:extLst>
                    <a:ext uri="{FF2B5EF4-FFF2-40B4-BE49-F238E27FC236}">
                      <a16:creationId xmlns:a16="http://schemas.microsoft.com/office/drawing/2014/main" id="{F81C2D43-1DF2-494E-A0D4-00535233CA24}"/>
                    </a:ext>
                  </a:extLst>
                </p14:cNvPr>
                <p14:cNvContentPartPr/>
                <p14:nvPr/>
              </p14:nvContentPartPr>
              <p14:xfrm>
                <a:off x="9973687" y="2970531"/>
                <a:ext cx="616320" cy="667080"/>
              </p14:xfrm>
            </p:contentPart>
          </mc:Choice>
          <mc:Fallback xmlns="">
            <p:pic>
              <p:nvPicPr>
                <p:cNvPr id="71" name="Ink 70">
                  <a:extLst>
                    <a:ext uri="{FF2B5EF4-FFF2-40B4-BE49-F238E27FC236}">
                      <a16:creationId xmlns:a16="http://schemas.microsoft.com/office/drawing/2014/main" id="{F81C2D43-1DF2-494E-A0D4-00535233CA24}"/>
                    </a:ext>
                  </a:extLst>
                </p:cNvPr>
                <p:cNvPicPr/>
                <p:nvPr/>
              </p:nvPicPr>
              <p:blipFill>
                <a:blip r:embed="rId89"/>
                <a:stretch>
                  <a:fillRect/>
                </a:stretch>
              </p:blipFill>
              <p:spPr>
                <a:xfrm>
                  <a:off x="9910687" y="2907891"/>
                  <a:ext cx="741960" cy="7927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2" name="Ink 71">
                  <a:extLst>
                    <a:ext uri="{FF2B5EF4-FFF2-40B4-BE49-F238E27FC236}">
                      <a16:creationId xmlns:a16="http://schemas.microsoft.com/office/drawing/2014/main" id="{99A3F628-46E4-4261-8AF6-1A5B3775F0BC}"/>
                    </a:ext>
                  </a:extLst>
                </p14:cNvPr>
                <p14:cNvContentPartPr/>
                <p14:nvPr/>
              </p14:nvContentPartPr>
              <p14:xfrm>
                <a:off x="10349527" y="3617811"/>
                <a:ext cx="220680" cy="30240"/>
              </p14:xfrm>
            </p:contentPart>
          </mc:Choice>
          <mc:Fallback xmlns="">
            <p:pic>
              <p:nvPicPr>
                <p:cNvPr id="72" name="Ink 71">
                  <a:extLst>
                    <a:ext uri="{FF2B5EF4-FFF2-40B4-BE49-F238E27FC236}">
                      <a16:creationId xmlns:a16="http://schemas.microsoft.com/office/drawing/2014/main" id="{99A3F628-46E4-4261-8AF6-1A5B3775F0BC}"/>
                    </a:ext>
                  </a:extLst>
                </p:cNvPr>
                <p:cNvPicPr/>
                <p:nvPr/>
              </p:nvPicPr>
              <p:blipFill>
                <a:blip r:embed="rId91"/>
                <a:stretch>
                  <a:fillRect/>
                </a:stretch>
              </p:blipFill>
              <p:spPr>
                <a:xfrm>
                  <a:off x="10286887" y="3554811"/>
                  <a:ext cx="346320" cy="155880"/>
                </a:xfrm>
                <a:prstGeom prst="rect">
                  <a:avLst/>
                </a:prstGeom>
              </p:spPr>
            </p:pic>
          </mc:Fallback>
        </mc:AlternateContent>
      </p:grpSp>
      <p:pic>
        <p:nvPicPr>
          <p:cNvPr id="21" name="Graphic 20">
            <a:extLst>
              <a:ext uri="{FF2B5EF4-FFF2-40B4-BE49-F238E27FC236}">
                <a16:creationId xmlns:a16="http://schemas.microsoft.com/office/drawing/2014/main" id="{EBCF20E6-2F5C-4E31-99A6-ADDED1AED371}"/>
              </a:ext>
            </a:extLst>
          </p:cNvPr>
          <p:cNvPicPr>
            <a:picLocks noChangeAspect="1"/>
          </p:cNvPicPr>
          <p:nvPr/>
        </p:nvPicPr>
        <p:blipFill>
          <a:blip r:embed="rId92">
            <a:extLst>
              <a:ext uri="{28A0092B-C50C-407E-A947-70E740481C1C}">
                <a14:useLocalDpi xmlns:a14="http://schemas.microsoft.com/office/drawing/2010/main" val="0"/>
              </a:ext>
              <a:ext uri="{96DAC541-7B7A-43D3-8B79-37D633B846F1}">
                <asvg:svgBlip xmlns:asvg="http://schemas.microsoft.com/office/drawing/2016/SVG/main" r:embed="rId93"/>
              </a:ext>
            </a:extLst>
          </a:blip>
          <a:stretch>
            <a:fillRect/>
          </a:stretch>
        </p:blipFill>
        <p:spPr>
          <a:xfrm>
            <a:off x="7765062" y="2478476"/>
            <a:ext cx="4730299" cy="3547724"/>
          </a:xfrm>
          <a:prstGeom prst="rect">
            <a:avLst/>
          </a:prstGeom>
        </p:spPr>
      </p:pic>
      <p:cxnSp>
        <p:nvCxnSpPr>
          <p:cNvPr id="75" name="Straight Connector 74">
            <a:extLst>
              <a:ext uri="{FF2B5EF4-FFF2-40B4-BE49-F238E27FC236}">
                <a16:creationId xmlns:a16="http://schemas.microsoft.com/office/drawing/2014/main" id="{CB183B6A-1474-4E27-96B3-BD1D93FC2D50}"/>
              </a:ext>
            </a:extLst>
          </p:cNvPr>
          <p:cNvCxnSpPr>
            <a:cxnSpLocks/>
          </p:cNvCxnSpPr>
          <p:nvPr/>
        </p:nvCxnSpPr>
        <p:spPr>
          <a:xfrm flipV="1">
            <a:off x="8439083" y="4084946"/>
            <a:ext cx="1065420" cy="424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812F334C-A4C3-425C-AD5C-BCEE546654DB}"/>
              </a:ext>
            </a:extLst>
          </p:cNvPr>
          <p:cNvSpPr/>
          <p:nvPr/>
        </p:nvSpPr>
        <p:spPr>
          <a:xfrm>
            <a:off x="8026702" y="6535633"/>
            <a:ext cx="3361305" cy="369332"/>
          </a:xfrm>
          <a:prstGeom prst="rect">
            <a:avLst/>
          </a:prstGeom>
        </p:spPr>
        <p:txBody>
          <a:bodyPr wrap="none">
            <a:spAutoFit/>
          </a:bodyPr>
          <a:lstStyle/>
          <a:p>
            <a:r>
              <a:rPr lang="en-US" dirty="0">
                <a:hlinkClick r:id="rId94"/>
              </a:rPr>
              <a:t>https://bicyclingplus.ucdavis.edu/</a:t>
            </a:r>
            <a:endParaRPr lang="en-US" dirty="0"/>
          </a:p>
        </p:txBody>
      </p:sp>
    </p:spTree>
    <p:extLst>
      <p:ext uri="{BB962C8B-B14F-4D97-AF65-F5344CB8AC3E}">
        <p14:creationId xmlns:p14="http://schemas.microsoft.com/office/powerpoint/2010/main" val="14548332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1230</TotalTime>
  <Words>208</Words>
  <Application>Microsoft Office PowerPoint</Application>
  <PresentationFormat>Widescreen</PresentationFormat>
  <Paragraphs>11</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Dillon Taylor Fitch</dc:creator>
  <cp:lastModifiedBy>Dillon Taylor Fitch</cp:lastModifiedBy>
  <cp:revision>15</cp:revision>
  <dcterms:created xsi:type="dcterms:W3CDTF">2021-06-15T21:53:43Z</dcterms:created>
  <dcterms:modified xsi:type="dcterms:W3CDTF">2021-06-16T18:25:24Z</dcterms:modified>
</cp:coreProperties>
</file>